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4" r:id="rId4"/>
    <p:sldId id="263" r:id="rId5"/>
    <p:sldId id="273" r:id="rId6"/>
    <p:sldId id="274" r:id="rId7"/>
    <p:sldId id="275" r:id="rId8"/>
    <p:sldId id="27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422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5/27/2011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WHERE clause using IN and </a:t>
            </a:r>
            <a:r>
              <a:rPr lang="en-US" smtClean="0"/>
              <a:t>IS NULL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You need </a:t>
            </a:r>
            <a:r>
              <a:rPr lang="en-US" smtClean="0"/>
              <a:t>to be familiar with some of the concepts presented in earlier lessons in this SQL Fundamentals series.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2004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alternative to using the OR operator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 a previous lesson, we covered the use of the logical operators AND, OR and NOT.  This lesson presents other operators you can use in the WHERE clause of a SELECT statement.</a:t>
            </a:r>
            <a:endParaRPr lang="en-US" smtClean="0"/>
          </a:p>
          <a:p>
            <a:r>
              <a:rPr lang="en-US" smtClean="0"/>
              <a:t>IN (…, …, … ) – An alternative to the OR operator.</a:t>
            </a:r>
          </a:p>
          <a:p>
            <a:r>
              <a:rPr lang="en-US" smtClean="0"/>
              <a:t>IS NULL – Check for null values.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IN instead of 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838200"/>
          </a:xfrm>
        </p:spPr>
        <p:txBody>
          <a:bodyPr>
            <a:normAutofit/>
          </a:bodyPr>
          <a:lstStyle/>
          <a:p>
            <a:r>
              <a:rPr lang="en-US" sz="2000" smtClean="0"/>
              <a:t>List students in these teams:  ITPROS, SYSDES or TECHSO.</a:t>
            </a:r>
            <a:endParaRPr lang="en-US" sz="2000" smtClean="0"/>
          </a:p>
          <a:p>
            <a:pPr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09800"/>
            <a:ext cx="354525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14600"/>
            <a:ext cx="5791200" cy="3505200"/>
          </a:xfrm>
          <a:prstGeom prst="rect">
            <a:avLst/>
          </a:prstGeom>
        </p:spPr>
        <p:txBody>
          <a:bodyPr vert="horz" lIns="182880" tIns="91440">
            <a:normAutofit fontScale="70000" lnSpcReduction="20000"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/* List students who are in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these 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teams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: ITPROS, SYSDES or TECHSO. 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/* using OR */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select std_teamID, stdfname, stdlname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where std_teamID = 'ITPROS'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3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3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std_teamID = 'SYSDES'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3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3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std_teamID = 'TECHSO';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/* using IN */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select std_teamID, stdfname, stdlname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where std_teamID </a:t>
            </a:r>
            <a:r>
              <a:rPr lang="en-US" sz="23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('ITPROS', 'SYSDES', 'TECHSO');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 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838200"/>
          </a:xfrm>
        </p:spPr>
        <p:txBody>
          <a:bodyPr>
            <a:normAutofit/>
          </a:bodyPr>
          <a:lstStyle/>
          <a:p>
            <a:r>
              <a:rPr lang="en-US" sz="2000" smtClean="0"/>
              <a:t>List students who are NOT in these teams:  ITPROS, SYSDES or TECHSO.</a:t>
            </a:r>
            <a:endParaRPr lang="en-US" sz="2000" smtClean="0"/>
          </a:p>
          <a:p>
            <a:pPr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14600"/>
            <a:ext cx="7010400" cy="1905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students who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are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NOT in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these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teams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: ITPROS, SYSDES or TECHSO. 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std_teamID, stdfname, stdlname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std_teamID </a:t>
            </a:r>
            <a:r>
              <a:rPr lang="en-US" sz="1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NOT IN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('ITPROS', 'SYSDES', 'TECHSO');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4419600"/>
            <a:ext cx="46577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with NULL (no data)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838200"/>
          </a:xfrm>
        </p:spPr>
        <p:txBody>
          <a:bodyPr>
            <a:normAutofit fontScale="92500"/>
          </a:bodyPr>
          <a:lstStyle/>
          <a:p>
            <a:r>
              <a:rPr lang="en-US" sz="2000" smtClean="0"/>
              <a:t>List students who have not been assigned to a team.  This is the case if the teamID field is null (no data).</a:t>
            </a:r>
            <a:endParaRPr lang="en-US" sz="2000" smtClean="0"/>
          </a:p>
          <a:p>
            <a:pPr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14600"/>
            <a:ext cx="6858000" cy="1524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students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who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have not been assigned to a team.  */</a:t>
            </a: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std_teamID, stdfname, stdlname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std_teamID </a:t>
            </a:r>
            <a:r>
              <a:rPr lang="en-US" sz="1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 NULL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971801"/>
            <a:ext cx="2571749" cy="1346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343400"/>
            <a:ext cx="6858000" cy="1524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students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who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are assigned to a team.  */</a:t>
            </a: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std_teamID, stdfname, stdlname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std_teamID </a:t>
            </a:r>
            <a:r>
              <a:rPr lang="en-US" sz="1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sz="1600" b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NOT NULL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724400"/>
            <a:ext cx="3514725" cy="168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6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charRg st="60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98" end="1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charRg st="98" end="1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12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charRg st="112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with NULL - continued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838200"/>
          </a:xfrm>
        </p:spPr>
        <p:txBody>
          <a:bodyPr>
            <a:normAutofit fontScale="92500" lnSpcReduction="20000"/>
          </a:bodyPr>
          <a:lstStyle/>
          <a:p>
            <a:r>
              <a:rPr lang="en-US" sz="2000" smtClean="0"/>
              <a:t>Count how many students there are, how many are not assigned to a team and how many are assigned to a team.</a:t>
            </a:r>
            <a:endParaRPr lang="en-US" sz="2000" smtClean="0"/>
          </a:p>
          <a:p>
            <a:pPr>
              <a:buNone/>
            </a:pPr>
            <a:endParaRPr lang="en-US" sz="20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286000"/>
            <a:ext cx="5105400" cy="838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How many students are there?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(*) from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students;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124200"/>
            <a:ext cx="4800600" cy="16002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How many students have not been assigned to a team.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count(*)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std_teamID IS NULL;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876800"/>
            <a:ext cx="4953000" cy="16002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How many students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have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been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assigned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to a team.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count(*)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std_teamID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NOT NULL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1447800" cy="1161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1" y="3352801"/>
            <a:ext cx="20215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953000"/>
            <a:ext cx="2457450" cy="130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More operators to use in the WHERE clause.</a:t>
            </a:r>
          </a:p>
          <a:p>
            <a:pPr lvl="1"/>
            <a:r>
              <a:rPr lang="en-US" sz="2400" smtClean="0"/>
              <a:t>IN ( … )  - an alternative to using OR.</a:t>
            </a:r>
            <a:endParaRPr lang="en-US" sz="2400" smtClean="0"/>
          </a:p>
          <a:p>
            <a:pPr lvl="1"/>
            <a:r>
              <a:rPr lang="en-US" sz="2400" smtClean="0"/>
              <a:t>NOT IN</a:t>
            </a:r>
            <a:endParaRPr lang="en-US" sz="2400" smtClean="0"/>
          </a:p>
          <a:p>
            <a:pPr lvl="1"/>
            <a:r>
              <a:rPr lang="en-US" sz="2400" smtClean="0"/>
              <a:t>IS NULL</a:t>
            </a:r>
            <a:endParaRPr lang="en-US" sz="2400" smtClean="0"/>
          </a:p>
          <a:p>
            <a:pPr lvl="1"/>
            <a:r>
              <a:rPr lang="en-US" sz="2400" smtClean="0"/>
              <a:t>IS NOT NULL</a:t>
            </a:r>
            <a:endParaRPr lang="en-US" sz="2400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755</TotalTime>
  <Words>627</Words>
  <Application>Microsoft Office PowerPoint</Application>
  <PresentationFormat>On-screen Show (4:3)</PresentationFormat>
  <Paragraphs>118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mec_DB_template</vt:lpstr>
      <vt:lpstr>SQL Fundamentals</vt:lpstr>
      <vt:lpstr>What you need …</vt:lpstr>
      <vt:lpstr>An alternative to using the OR operator</vt:lpstr>
      <vt:lpstr>Using IN instead of OR</vt:lpstr>
      <vt:lpstr>NOT IN</vt:lpstr>
      <vt:lpstr>Working with NULL (no data)</vt:lpstr>
      <vt:lpstr>Working with NULL - continued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117</cp:revision>
  <dcterms:created xsi:type="dcterms:W3CDTF">2010-07-09T15:49:05Z</dcterms:created>
  <dcterms:modified xsi:type="dcterms:W3CDTF">2011-05-27T20:12:10Z</dcterms:modified>
</cp:coreProperties>
</file>