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Database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Data Model: Physical Design – Part 1</a:t>
            </a:r>
          </a:p>
          <a:p>
            <a:r>
              <a:rPr lang="en-US" smtClean="0"/>
              <a:t>Logical &amp; Physical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should know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presentation assumes you already know relational data model terminology—entity, relationship, unary, etc.  These terms are explained in other presentations.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&amp; physical models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data model can be documentation of how an existing database is constructed or it can be the tool for designing a new database.</a:t>
            </a:r>
          </a:p>
          <a:p>
            <a:r>
              <a:rPr lang="en-US" smtClean="0"/>
              <a:t>Depending on the level of abstraction or the level of detail, we may classify a data model as </a:t>
            </a:r>
            <a:r>
              <a:rPr lang="en-US" b="1" smtClean="0"/>
              <a:t>logical</a:t>
            </a:r>
            <a:r>
              <a:rPr lang="en-US" smtClean="0"/>
              <a:t> or </a:t>
            </a:r>
            <a:r>
              <a:rPr lang="en-US" b="1" smtClean="0"/>
              <a:t>physical</a:t>
            </a:r>
            <a:r>
              <a:rPr lang="en-US" smtClean="0"/>
              <a:t>.</a:t>
            </a:r>
          </a:p>
          <a:p>
            <a:r>
              <a:rPr lang="en-US" smtClean="0"/>
              <a:t>A </a:t>
            </a:r>
            <a:r>
              <a:rPr lang="en-US" b="1" smtClean="0"/>
              <a:t>logical</a:t>
            </a:r>
            <a:r>
              <a:rPr lang="en-US" smtClean="0"/>
              <a:t> data model is a general depiction of the data—entities and relationships.</a:t>
            </a:r>
          </a:p>
          <a:p>
            <a:r>
              <a:rPr lang="en-US" smtClean="0"/>
              <a:t>A </a:t>
            </a:r>
            <a:r>
              <a:rPr lang="en-US" b="1" smtClean="0"/>
              <a:t>physical</a:t>
            </a:r>
            <a:r>
              <a:rPr lang="en-US" smtClean="0"/>
              <a:t> data model shows enough detail to depict how the database </a:t>
            </a:r>
            <a:r>
              <a:rPr lang="en-US" u="sng" smtClean="0"/>
              <a:t>is built</a:t>
            </a:r>
            <a:r>
              <a:rPr lang="en-US" smtClean="0"/>
              <a:t>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Examples: Logical &amp; physical models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410200" cy="4800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examples shown here are for an auto repair shop.</a:t>
            </a:r>
          </a:p>
          <a:p>
            <a:r>
              <a:rPr lang="en-US" smtClean="0"/>
              <a:t>The logical model is on the top. </a:t>
            </a:r>
          </a:p>
          <a:p>
            <a:pPr lvl="1"/>
            <a:r>
              <a:rPr lang="en-US" smtClean="0"/>
              <a:t>It shows entities and relationships.</a:t>
            </a:r>
          </a:p>
          <a:p>
            <a:pPr lvl="1"/>
            <a:r>
              <a:rPr lang="en-US" smtClean="0"/>
              <a:t>It might also show some attributes.</a:t>
            </a:r>
          </a:p>
          <a:p>
            <a:r>
              <a:rPr lang="en-US" smtClean="0"/>
              <a:t>The physical model, as you can see here, shows a great deal more detail. </a:t>
            </a:r>
          </a:p>
          <a:p>
            <a:pPr lvl="1"/>
            <a:r>
              <a:rPr lang="en-US" smtClean="0"/>
              <a:t>In future presentations we’ll find out what ‘PK’ and ‘FK’ represent and why some attributes are in bold text.</a:t>
            </a:r>
          </a:p>
          <a:p>
            <a:pPr lvl="1"/>
            <a:r>
              <a:rPr lang="en-US" smtClean="0"/>
              <a:t>The physical model shown here was created in Microsoft Visio.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3709" y="3429000"/>
            <a:ext cx="210589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RD_auto_repair_logical_model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9843" y="1524000"/>
            <a:ext cx="2083557" cy="17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model -&gt; relational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486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When we go from the model to the database, the terminology changes.</a:t>
            </a:r>
          </a:p>
          <a:p>
            <a:r>
              <a:rPr lang="en-US" smtClean="0"/>
              <a:t>Entity … </a:t>
            </a:r>
            <a:r>
              <a:rPr lang="en-US" sz="2000" i="1" smtClean="0"/>
              <a:t>becomes</a:t>
            </a:r>
            <a:r>
              <a:rPr lang="en-US" sz="2000" smtClean="0"/>
              <a:t> </a:t>
            </a:r>
            <a:r>
              <a:rPr lang="en-US" smtClean="0"/>
              <a:t>… </a:t>
            </a:r>
            <a:r>
              <a:rPr lang="en-US" b="1" smtClean="0"/>
              <a:t>table</a:t>
            </a:r>
          </a:p>
          <a:p>
            <a:r>
              <a:rPr lang="en-US" smtClean="0"/>
              <a:t>Attribute … </a:t>
            </a:r>
            <a:r>
              <a:rPr lang="en-US" sz="2000" i="1" smtClean="0"/>
              <a:t>becomes</a:t>
            </a:r>
            <a:r>
              <a:rPr lang="en-US" smtClean="0"/>
              <a:t> … </a:t>
            </a:r>
            <a:r>
              <a:rPr lang="en-US" b="1" smtClean="0"/>
              <a:t>column</a:t>
            </a:r>
            <a:r>
              <a:rPr lang="en-US" smtClean="0"/>
              <a:t> or </a:t>
            </a:r>
            <a:r>
              <a:rPr lang="en-US" b="1" smtClean="0"/>
              <a:t>field</a:t>
            </a:r>
          </a:p>
          <a:p>
            <a:r>
              <a:rPr lang="en-US" smtClean="0"/>
              <a:t>Entity instance … </a:t>
            </a:r>
            <a:r>
              <a:rPr lang="en-US" sz="2000" i="1" smtClean="0"/>
              <a:t>becomes</a:t>
            </a:r>
            <a:r>
              <a:rPr lang="en-US" smtClean="0"/>
              <a:t> … a </a:t>
            </a:r>
            <a:r>
              <a:rPr lang="en-US" b="1" smtClean="0"/>
              <a:t>row</a:t>
            </a:r>
            <a:r>
              <a:rPr lang="en-US" smtClean="0"/>
              <a:t> in a table (also called a </a:t>
            </a:r>
            <a:r>
              <a:rPr lang="en-US" b="1" smtClean="0"/>
              <a:t>record</a:t>
            </a:r>
            <a:r>
              <a:rPr lang="en-US" smtClean="0"/>
              <a:t>).</a:t>
            </a:r>
          </a:p>
          <a:p>
            <a:r>
              <a:rPr lang="en-US" smtClean="0"/>
              <a:t>Relationship … </a:t>
            </a:r>
            <a:r>
              <a:rPr lang="en-US" sz="2000" i="1" smtClean="0"/>
              <a:t>becomes</a:t>
            </a:r>
            <a:r>
              <a:rPr lang="en-US" smtClean="0"/>
              <a:t> … a column (or columns) that is in each table at both ends of the relationship.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7563" y="1676400"/>
            <a:ext cx="254923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model to database – An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1828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CUSTOMER and REPAIR ORDER entities in the data model will become CUSTOMERS and  REPAIR ORDERS tables in the database. </a:t>
            </a:r>
            <a:r>
              <a:rPr lang="en-US" sz="2200" i="1" smtClean="0"/>
              <a:t>(It’s not necessary but it is customary to use singular terms in the model then make these plural in the database.)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6" name="Picture 5" descr="ERD_Auto_Repair_CUSTO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1" y="3505200"/>
            <a:ext cx="1346200" cy="1143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1850" y="3276600"/>
            <a:ext cx="4095750" cy="153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4825" y="4857114"/>
            <a:ext cx="3533775" cy="1467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RD_Auto_Repair_REPAIR_ORD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9775" y="4999346"/>
            <a:ext cx="1114425" cy="1249054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2819400" y="3962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429000" y="5486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 instance = row in a 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One of the principles of relational databases is that </a:t>
            </a:r>
            <a:r>
              <a:rPr lang="en-US" u="sng" smtClean="0"/>
              <a:t>each row in a table is unique</a:t>
            </a:r>
            <a:r>
              <a:rPr lang="en-US" smtClean="0"/>
              <a:t>.</a:t>
            </a:r>
          </a:p>
          <a:p>
            <a:r>
              <a:rPr lang="en-US" b="1" smtClean="0"/>
              <a:t>Primary key</a:t>
            </a:r>
            <a:r>
              <a:rPr lang="en-US" smtClean="0"/>
              <a:t>: A field (or combination of fields) that uniquely identify one row in the table.</a:t>
            </a:r>
          </a:p>
          <a:p>
            <a:pPr lvl="1"/>
            <a:r>
              <a:rPr lang="en-US" smtClean="0"/>
              <a:t>Remember the </a:t>
            </a:r>
            <a:r>
              <a:rPr lang="en-US" b="1" smtClean="0"/>
              <a:t>identifier</a:t>
            </a:r>
            <a:r>
              <a:rPr lang="en-US" smtClean="0"/>
              <a:t> in the data model?  That was one or more attributes used to uniquely identify an entity instance.  The </a:t>
            </a:r>
            <a:r>
              <a:rPr lang="en-US" b="1" smtClean="0"/>
              <a:t>identifier</a:t>
            </a:r>
            <a:r>
              <a:rPr lang="en-US" smtClean="0"/>
              <a:t> in the model becomes the  </a:t>
            </a:r>
            <a:r>
              <a:rPr lang="en-US" b="1" smtClean="0"/>
              <a:t>primary key</a:t>
            </a:r>
            <a:r>
              <a:rPr lang="en-US" smtClean="0"/>
              <a:t> in the database.</a:t>
            </a:r>
          </a:p>
          <a:p>
            <a:r>
              <a:rPr lang="en-US" smtClean="0"/>
              <a:t>Many attributes or fields are not unique.  For example, names, addresses, and phone numbers may not be unique for each customer, employee, or student.</a:t>
            </a:r>
          </a:p>
          <a:p>
            <a:r>
              <a:rPr lang="en-US" smtClean="0"/>
              <a:t>So, we often create an identifier or primary key field to uniquely identify each instance of an entity—each row in a table.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764606"/>
            <a:ext cx="3962400" cy="14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4724400" y="4495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you’ve learned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/>
          </a:bodyPr>
          <a:lstStyle/>
          <a:p>
            <a:r>
              <a:rPr lang="en-US" smtClean="0"/>
              <a:t>This presentation explained the difference between the </a:t>
            </a:r>
            <a:r>
              <a:rPr lang="en-US" b="1" smtClean="0"/>
              <a:t>logical</a:t>
            </a:r>
            <a:r>
              <a:rPr lang="en-US" smtClean="0"/>
              <a:t> and </a:t>
            </a:r>
            <a:r>
              <a:rPr lang="en-US" b="1" smtClean="0"/>
              <a:t>physical</a:t>
            </a:r>
            <a:r>
              <a:rPr lang="en-US" smtClean="0"/>
              <a:t> data model.</a:t>
            </a:r>
          </a:p>
          <a:p>
            <a:r>
              <a:rPr lang="en-US" smtClean="0"/>
              <a:t>Terms change when you talk about the data model versus the database built from the data model.</a:t>
            </a:r>
          </a:p>
          <a:p>
            <a:r>
              <a:rPr lang="en-US" smtClean="0"/>
              <a:t>A primary key is used to uniquely identify each record in a database table.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Microsoft Enterprise Consortium: </a:t>
            </a:r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646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Database Fundamentals</vt:lpstr>
      <vt:lpstr>What you should know …</vt:lpstr>
      <vt:lpstr>Logical &amp; physical models</vt:lpstr>
      <vt:lpstr>Examples: Logical &amp; physical models</vt:lpstr>
      <vt:lpstr>Physical model -&gt; relational database</vt:lpstr>
      <vt:lpstr>From model to database – An example</vt:lpstr>
      <vt:lpstr>Entity instance = row in a table</vt:lpstr>
      <vt:lpstr>What you’ve learned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Kreie - NMSU</cp:lastModifiedBy>
  <cp:revision>82</cp:revision>
  <dcterms:created xsi:type="dcterms:W3CDTF">2010-06-28T16:51:40Z</dcterms:created>
  <dcterms:modified xsi:type="dcterms:W3CDTF">2010-07-13T23:26:22Z</dcterms:modified>
</cp:coreProperties>
</file>