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64" d="100"/>
          <a:sy n="164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389120"/>
            <a:ext cx="9144000" cy="75438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371600"/>
            <a:ext cx="8046720" cy="182880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dirty="0"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FBC Memo Review Assignment</a:t>
            </a:r>
            <a:endParaRPr lang="en-US" sz="4000" dirty="0">
              <a:latin typeface="Gill Sans MT" panose="020B0502020104020203" pitchFamily="34" charset="77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8640" y="320040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 5-minute walkthrough — Business Communication Lab</a:t>
            </a:r>
            <a:endParaRPr lang="en-US" sz="1800" dirty="0">
              <a:latin typeface="Gill Sans MT" panose="020B0502020104020203" pitchFamily="34" charset="77"/>
            </a:endParaRPr>
          </a:p>
        </p:txBody>
      </p:sp>
      <p:pic>
        <p:nvPicPr>
          <p:cNvPr id="10" name="Audio 9">
            <a:extLst>
              <a:ext uri="{FF2B5EF4-FFF2-40B4-BE49-F238E27FC236}">
                <a16:creationId xmlns:a16="http://schemas.microsoft.com/office/drawing/2014/main" id="{F8A32742-4B84-BC3E-1C33-8EC356614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9"/>
    </mc:Choice>
    <mc:Fallback xmlns="">
      <p:transition spd="slow" advTm="21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A2340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What You're Actually Doing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832104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 are NOT writing a memo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Your coworker Sam wrote a memo about a communication breakdown with an engineering team in Mexico — and got something importantly wrong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Your job: figure out what Sam misunderstood, explain it clearly, and back it up with evidence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This is a peer review, not a rewrite</a:t>
            </a:r>
            <a:endParaRPr lang="en-US" sz="1700" dirty="0">
              <a:latin typeface="Gill Sans MT" panose="020B0502020104020203" pitchFamily="34" charset="77"/>
            </a:endParaRP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0247EBFE-F031-1494-8DD9-873DBC13F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2"/>
    </mc:Choice>
    <mc:Fallback xmlns="">
      <p:transition spd="slow" advTm="51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8B9BB4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The Question That Drives Everything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" y="1005840"/>
            <a:ext cx="822960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If people in high power distance cultures tend</a:t>
            </a:r>
            <a:endParaRPr lang="en-US" sz="2800" dirty="0"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not to speak up to authority figures…</a:t>
            </a:r>
            <a:endParaRPr lang="en-US" sz="2800" dirty="0"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endParaRPr lang="en-US" sz="2800" dirty="0"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…what does more authority actually do?</a:t>
            </a:r>
            <a:endParaRPr lang="en-US" sz="2800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3291840"/>
            <a:ext cx="8229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Read Sam's cited sources. The answer is in there.</a:t>
            </a:r>
            <a:endParaRPr lang="en-US" sz="16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6" name="Shape 0">
            <a:extLst>
              <a:ext uri="{FF2B5EF4-FFF2-40B4-BE49-F238E27FC236}">
                <a16:creationId xmlns:a16="http://schemas.microsoft.com/office/drawing/2014/main" id="{F4464483-A663-6A49-DF77-6D123C43FA39}"/>
              </a:ext>
            </a:extLst>
          </p:cNvPr>
          <p:cNvSpPr/>
          <p:nvPr/>
        </p:nvSpPr>
        <p:spPr>
          <a:xfrm>
            <a:off x="0" y="4389120"/>
            <a:ext cx="9144000" cy="75438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86E081FB-0F84-8C22-7F5B-5CDEAC405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40"/>
    </mc:Choice>
    <mc:Fallback xmlns="">
      <p:transition spd="slow" advTm="49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A2340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Your Submission Has Two Parts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365760" y="1097280"/>
            <a:ext cx="4023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9D1B1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Your Written Response</a:t>
            </a:r>
            <a:endParaRPr lang="en-US" sz="1400" dirty="0">
              <a:latin typeface="Gill Sans MT" panose="020B0502020104020203" pitchFamily="34" charset="77"/>
            </a:endParaRPr>
          </a:p>
        </p:txBody>
      </p:sp>
      <p:sp>
        <p:nvSpPr>
          <p:cNvPr id="6" name="Text 4"/>
          <p:cNvSpPr/>
          <p:nvPr/>
        </p:nvSpPr>
        <p:spPr>
          <a:xfrm>
            <a:off x="457200" y="1508760"/>
            <a:ext cx="3840480" cy="3291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One page max, addressed to Sam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Open with ONE sentence naming the biggest problem — don't bury it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Explain why it matters, support with evidence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Include something Sam got right</a:t>
            </a:r>
            <a:endParaRPr lang="en-US" sz="1500" dirty="0">
              <a:latin typeface="Gill Sans MT" panose="020B0502020104020203" pitchFamily="34" charset="7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572000" y="1097280"/>
            <a:ext cx="0" cy="365760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8" name="Text 6"/>
          <p:cNvSpPr/>
          <p:nvPr/>
        </p:nvSpPr>
        <p:spPr>
          <a:xfrm>
            <a:off x="4663440" y="109728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9D1B1B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Annotated Memo</a:t>
            </a:r>
            <a:endParaRPr lang="en-US" sz="1400" dirty="0">
              <a:latin typeface="Gill Sans MT" panose="020B0502020104020203" pitchFamily="34" charset="77"/>
            </a:endParaRPr>
          </a:p>
        </p:txBody>
      </p:sp>
      <p:sp>
        <p:nvSpPr>
          <p:cNvPr id="9" name="Text 7"/>
          <p:cNvSpPr/>
          <p:nvPr/>
        </p:nvSpPr>
        <p:spPr>
          <a:xfrm>
            <a:off x="4754880" y="1508760"/>
            <a:ext cx="3931920" cy="3291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Sam's original memo with your comments in Word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5–7 margin comments, each with: the problem, a quoted source (author + link), and a proposed fix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Use Track Changes — do NOT accept before submitting</a:t>
            </a:r>
            <a:endParaRPr lang="en-US" sz="15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Submit as .docx only</a:t>
            </a:r>
            <a:endParaRPr lang="en-US" sz="1500" dirty="0">
              <a:latin typeface="Gill Sans MT" panose="020B0502020104020203" pitchFamily="34" charset="77"/>
            </a:endParaRPr>
          </a:p>
        </p:txBody>
      </p:sp>
      <p:pic>
        <p:nvPicPr>
          <p:cNvPr id="14" name="Audio 13">
            <a:extLst>
              <a:ext uri="{FF2B5EF4-FFF2-40B4-BE49-F238E27FC236}">
                <a16:creationId xmlns:a16="http://schemas.microsoft.com/office/drawing/2014/main" id="{7DA5400A-5FFC-B17C-8DE4-013E88764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10"/>
    </mc:Choice>
    <mc:Fallback xmlns="">
      <p:transition spd="slow" advTm="3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A2340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What Makes a Good Margin Comment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832104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Every comment needs THREE things: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800100" lvl="1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1:  What is the problem — be specific, quote the exact phrase from Sam's memo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800100" lvl="1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2:  Why is it wrong — cite a source with author name and hyperlink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800100" lvl="1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3:  What Sam should do instead — give a concrete fix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A comment that just says "this is wrong" will not pass</a:t>
            </a:r>
            <a:endParaRPr lang="en-US" sz="1700" dirty="0">
              <a:latin typeface="Gill Sans MT" panose="020B0502020104020203" pitchFamily="34" charset="77"/>
            </a:endParaRP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03AAB274-3F94-849B-CBED-260B44DA8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14"/>
    </mc:Choice>
    <mc:Fallback xmlns="">
      <p:transition spd="slow" advTm="75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A2340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Tone Matters — It's on the Rubric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832104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Sam is a peer who asked for your help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Your feedback should sound like a smart colleague, not a frustrated professor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You can be direct and honest without being harsh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Students who lose points on tone are almost always the ones who forgot Sam asked for this</a:t>
            </a:r>
            <a:endParaRPr lang="en-US" sz="1700" dirty="0">
              <a:latin typeface="Gill Sans MT" panose="020B0502020104020203" pitchFamily="34" charset="77"/>
            </a:endParaRP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481E2E52-68F5-13A1-344D-9B459D286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6"/>
    </mc:Choice>
    <mc:Fallback xmlns="">
      <p:transition spd="slow" advTm="1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274320"/>
            <a:ext cx="8503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A2340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Get Help &amp; Submit Correctly</a:t>
            </a:r>
            <a:endParaRPr lang="en-US" sz="2600" dirty="0">
              <a:latin typeface="Gill Sans MT" panose="020B0502020104020203" pitchFamily="34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850392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832104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Book a BCL appointment at </a:t>
            </a:r>
            <a:r>
              <a:rPr lang="en-US" sz="1700" dirty="0" err="1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walton.mywconline.com</a:t>
            </a: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 — do this now, not the day before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Tutors can help whether you're still reading sources or polishing your final draft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Submit to Blackboard as a .docx file only — no PDFs, no Google Docs links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Make sure tracked changes are visible and margin comments are still there before uploading</a:t>
            </a:r>
            <a:endParaRPr lang="en-US" sz="1700" dirty="0">
              <a:latin typeface="Gill Sans MT" panose="020B0502020104020203" pitchFamily="34" charset="77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700" dirty="0">
                <a:solidFill>
                  <a:srgbClr val="2D2D2D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Hit SUBMIT — saving a draft is not submitting, and a saved draft gets a zero</a:t>
            </a:r>
            <a:endParaRPr lang="en-US" sz="1700" dirty="0">
              <a:latin typeface="Gill Sans MT" panose="020B0502020104020203" pitchFamily="34" charset="77"/>
            </a:endParaRPr>
          </a:p>
        </p:txBody>
      </p:sp>
      <p:pic>
        <p:nvPicPr>
          <p:cNvPr id="10" name="Audio 9">
            <a:extLst>
              <a:ext uri="{FF2B5EF4-FFF2-40B4-BE49-F238E27FC236}">
                <a16:creationId xmlns:a16="http://schemas.microsoft.com/office/drawing/2014/main" id="{F2EFD0AC-0670-674A-D67C-2B0249603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50"/>
    </mc:Choice>
    <mc:Fallback xmlns="">
      <p:transition spd="slow" advTm="78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389120"/>
            <a:ext cx="9144000" cy="754380"/>
          </a:xfrm>
          <a:prstGeom prst="rect">
            <a:avLst/>
          </a:prstGeom>
          <a:solidFill>
            <a:srgbClr val="9D1B1B"/>
          </a:solidFill>
          <a:ln w="12700">
            <a:solidFill>
              <a:srgbClr val="9D1B1B"/>
            </a:solidFill>
            <a:prstDash val="solid"/>
          </a:ln>
        </p:spPr>
        <p:txBody>
          <a:bodyPr/>
          <a:lstStyle/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1371600"/>
            <a:ext cx="80467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Read the sources. Find the error.</a:t>
            </a:r>
            <a:endParaRPr lang="en-US" sz="4000" dirty="0">
              <a:latin typeface="Gill Sans MT" panose="020B0502020104020203" pitchFamily="34" charset="77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Gill Sans MT" panose="020B0502020104020203" pitchFamily="34" charset="77"/>
                <a:ea typeface="Calibri" pitchFamily="34" charset="-122"/>
                <a:cs typeface="Calibri" pitchFamily="34" charset="-120"/>
              </a:rPr>
              <a:t>Make your argument. Good luck.</a:t>
            </a:r>
            <a:endParaRPr lang="en-US" sz="4000" dirty="0">
              <a:latin typeface="Gill Sans MT" panose="020B0502020104020203" pitchFamily="34" charset="77"/>
            </a:endParaRP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F3F57576-75DF-CB95-C5DB-CC2D5E50D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0"/>
    </mc:Choice>
    <mc:Fallback xmlns="">
      <p:transition spd="slow" advTm="20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F1DE6E8ED2547807ED54F834BB7B2" ma:contentTypeVersion="19" ma:contentTypeDescription="Create a new document." ma:contentTypeScope="" ma:versionID="8b97ef2fb9d404e0d9ff308313b69c53">
  <xsd:schema xmlns:xsd="http://www.w3.org/2001/XMLSchema" xmlns:xs="http://www.w3.org/2001/XMLSchema" xmlns:p="http://schemas.microsoft.com/office/2006/metadata/properties" xmlns:ns2="a2ae1e0f-7a25-4324-b1a1-b9718d29f714" xmlns:ns3="360be762-edbb-4d24-8bbd-68858f4fc910" targetNamespace="http://schemas.microsoft.com/office/2006/metadata/properties" ma:root="true" ma:fieldsID="f0bad090ce8b8c0770b174b3a0db46df" ns2:_="" ns3:_="">
    <xsd:import namespace="a2ae1e0f-7a25-4324-b1a1-b9718d29f714"/>
    <xsd:import namespace="360be762-edbb-4d24-8bbd-68858f4fc9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1e0f-7a25-4324-b1a1-b9718d29f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d03f021-7260-47c4-a966-efcc8f4531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be762-edbb-4d24-8bbd-68858f4fc9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4b5caa-e1cf-40e2-94c2-2dda76981249}" ma:internalName="TaxCatchAll" ma:showField="CatchAllData" ma:web="360be762-edbb-4d24-8bbd-68858f4fc9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ae1e0f-7a25-4324-b1a1-b9718d29f714">
      <Terms xmlns="http://schemas.microsoft.com/office/infopath/2007/PartnerControls"/>
    </lcf76f155ced4ddcb4097134ff3c332f>
    <TaxCatchAll xmlns="360be762-edbb-4d24-8bbd-68858f4fc910" xsi:nil="true"/>
  </documentManagement>
</p:properties>
</file>

<file path=customXml/itemProps1.xml><?xml version="1.0" encoding="utf-8"?>
<ds:datastoreItem xmlns:ds="http://schemas.openxmlformats.org/officeDocument/2006/customXml" ds:itemID="{D24DDE56-8AB3-40B8-8588-EE9EB89BB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e1e0f-7a25-4324-b1a1-b9718d29f714"/>
    <ds:schemaRef ds:uri="360be762-edbb-4d24-8bbd-68858f4fc9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A36222-B25F-405F-8A11-50FA0CD490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915CF6-D285-4CBD-B5EA-07F9367C2440}">
  <ds:schemaRefs>
    <ds:schemaRef ds:uri="http://schemas.microsoft.com/office/2006/metadata/properties"/>
    <ds:schemaRef ds:uri="http://schemas.microsoft.com/office/infopath/2007/PartnerControls"/>
    <ds:schemaRef ds:uri="a2ae1e0f-7a25-4324-b1a1-b9718d29f714"/>
    <ds:schemaRef ds:uri="360be762-edbb-4d24-8bbd-68858f4fc9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429</Words>
  <Application>Microsoft Macintosh PowerPoint</Application>
  <PresentationFormat>On-screen Show (16:9)</PresentationFormat>
  <Paragraphs>51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Ryan Sheets</cp:lastModifiedBy>
  <cp:revision>4</cp:revision>
  <dcterms:created xsi:type="dcterms:W3CDTF">2026-06-06T22:01:31Z</dcterms:created>
  <dcterms:modified xsi:type="dcterms:W3CDTF">2026-06-08T20:38:01Z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0x010100DC7F1DE6E8ED2547807ED54F834BB7B2</vt:lpwstr>
  </property>
</Properties>
</file>