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4" r:id="rId4"/>
    <p:sldId id="273" r:id="rId5"/>
    <p:sldId id="274" r:id="rId6"/>
    <p:sldId id="275" r:id="rId7"/>
    <p:sldId id="276" r:id="rId8"/>
    <p:sldId id="277" r:id="rId9"/>
    <p:sldId id="272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78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6/10/2011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6/10/2011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Advanced SQL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Equi-Join</a:t>
            </a:r>
          </a:p>
          <a:p>
            <a:r>
              <a:rPr lang="en-US" smtClean="0"/>
              <a:t>One-sided Outer Join</a:t>
            </a:r>
          </a:p>
          <a:p>
            <a:r>
              <a:rPr lang="en-US" smtClean="0"/>
              <a:t>Full Outer Joiin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you’ll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You should be very comfortable with the SQL commands covered in the SQL Fundamental series.</a:t>
            </a:r>
          </a:p>
          <a:p>
            <a:pPr>
              <a:buNone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29718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Equi-Join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Equi-join</a:t>
            </a:r>
            <a:r>
              <a:rPr lang="en-US" smtClean="0"/>
              <a:t>: When you join two tables in a query, by default, you only get output for data that has related data in both tables.  This is called an “equi-join.”</a:t>
            </a:r>
          </a:p>
          <a:p>
            <a:r>
              <a:rPr lang="en-US" smtClean="0"/>
              <a:t>We’ve seen an example of this in the Student-Team database.  The output on the left is based on 1 table.  The one on the right uses 2 tables.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419600"/>
            <a:ext cx="3440476" cy="189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343400"/>
            <a:ext cx="2954762" cy="192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Equi-Join and One-Sided Join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One-sided join</a:t>
            </a:r>
            <a:r>
              <a:rPr lang="en-US" smtClean="0"/>
              <a:t>: A one-sided join includes all the data on the “one side” and any related data from the other table.</a:t>
            </a:r>
          </a:p>
          <a:p>
            <a:r>
              <a:rPr lang="en-US" smtClean="0"/>
              <a:t>The output on the left uses an equi-join.  Add either “right” or “left” to specify from which table you want all data.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114800"/>
            <a:ext cx="2954762" cy="192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666" y="3924610"/>
            <a:ext cx="3733334" cy="247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One-Sided Join: Left or Right?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choice of “left” or “right” is based on which table you want all the data from and the order it is listed in the FROM clause.  </a:t>
            </a:r>
          </a:p>
          <a:p>
            <a:r>
              <a:rPr lang="en-US" smtClean="0"/>
              <a:t>Left and right have been used below and the output is the same because the order the tables are listed was switched.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962400"/>
            <a:ext cx="2991429" cy="219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9543" y="3962400"/>
            <a:ext cx="2982857" cy="221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One-Sided Join: Show all teams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Let’s do a one-sided outer join that shows ALL teams and the # of students on each team.</a:t>
            </a:r>
          </a:p>
          <a:p>
            <a:r>
              <a:rPr lang="en-US" smtClean="0"/>
              <a:t>The output on the left demonstrates that sometimes it is important to count a field, not count(*).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429362"/>
            <a:ext cx="3535238" cy="28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3276600"/>
            <a:ext cx="3193810" cy="308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Full outer join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 FULL outer join shows all data from both tables.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 Full outer join.  Show ALL students and ALL teams.  */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teams.teamID, team_name, stdid, stdlname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teams full join students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on teams.teamID = students.std_teamID;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043014"/>
            <a:ext cx="3312362" cy="320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One-Sided JOIN and NULL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If we ask the question “Which teams don’t have students assigned?”, we use a one-sided </a:t>
            </a:r>
            <a:r>
              <a:rPr lang="en-US" smtClean="0"/>
              <a:t>join </a:t>
            </a:r>
            <a:r>
              <a:rPr lang="en-US" smtClean="0"/>
              <a:t>and the IS NULL criterion.  </a:t>
            </a:r>
          </a:p>
          <a:p>
            <a:endParaRPr lang="en-US" smtClean="0"/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/*  Show teams without students assigned.  */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teams.teamID, team_name, stdid, stdlname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teams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left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join students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on teams.teamID = students.std_teamID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students.std_teamID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is null;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733800"/>
            <a:ext cx="402907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Equi-join</a:t>
            </a:r>
          </a:p>
          <a:p>
            <a:r>
              <a:rPr lang="en-US" smtClean="0"/>
              <a:t>One-sided outer join</a:t>
            </a:r>
          </a:p>
          <a:p>
            <a:pPr lvl="1"/>
            <a:r>
              <a:rPr lang="en-US" smtClean="0"/>
              <a:t>Left</a:t>
            </a:r>
          </a:p>
          <a:p>
            <a:pPr lvl="1"/>
            <a:r>
              <a:rPr lang="en-US" smtClean="0"/>
              <a:t>Right</a:t>
            </a:r>
          </a:p>
          <a:p>
            <a:r>
              <a:rPr lang="en-US" smtClean="0"/>
              <a:t>Full outer </a:t>
            </a:r>
            <a:r>
              <a:rPr lang="en-US" smtClean="0"/>
              <a:t>join</a:t>
            </a:r>
          </a:p>
          <a:p>
            <a:r>
              <a:rPr lang="en-US" smtClean="0"/>
              <a:t>One-sided outer join with IS NULL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976</TotalTime>
  <Words>587</Words>
  <Application>Microsoft Office PowerPoint</Application>
  <PresentationFormat>On-screen Show (4:3)</PresentationFormat>
  <Paragraphs>100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mec_DB_template</vt:lpstr>
      <vt:lpstr>Advanced SQL</vt:lpstr>
      <vt:lpstr>What you’ll need …</vt:lpstr>
      <vt:lpstr>Equi-Join</vt:lpstr>
      <vt:lpstr>Equi-Join and One-Sided Join</vt:lpstr>
      <vt:lpstr>One-Sided Join: Left or Right?</vt:lpstr>
      <vt:lpstr>One-Sided Join: Show all teams</vt:lpstr>
      <vt:lpstr>Full outer join</vt:lpstr>
      <vt:lpstr>One-Sided JOIN and NULL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137</cp:revision>
  <dcterms:created xsi:type="dcterms:W3CDTF">2010-07-09T15:49:05Z</dcterms:created>
  <dcterms:modified xsi:type="dcterms:W3CDTF">2011-06-10T16:39:13Z</dcterms:modified>
</cp:coreProperties>
</file>