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4" r:id="rId4"/>
    <p:sldId id="263" r:id="rId5"/>
    <p:sldId id="280" r:id="rId6"/>
    <p:sldId id="282" r:id="rId7"/>
    <p:sldId id="283" r:id="rId8"/>
    <p:sldId id="284" r:id="rId9"/>
    <p:sldId id="272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35824" cy="1496568"/>
          </a:xfrm>
        </p:spPr>
        <p:txBody>
          <a:bodyPr>
            <a:normAutofit/>
          </a:bodyPr>
          <a:lstStyle/>
          <a:p>
            <a:r>
              <a:rPr lang="en-US" smtClean="0"/>
              <a:t>Sorting output (ORDER BY)</a:t>
            </a:r>
          </a:p>
          <a:p>
            <a:r>
              <a:rPr lang="en-US" smtClean="0"/>
              <a:t>Column aliases</a:t>
            </a:r>
          </a:p>
          <a:p>
            <a:r>
              <a:rPr lang="en-US" smtClean="0"/>
              <a:t>Concatenating </a:t>
            </a:r>
            <a:r>
              <a:rPr lang="en-US" smtClean="0"/>
              <a:t>columns</a:t>
            </a:r>
            <a:r>
              <a:rPr lang="en-US" smtClean="0"/>
              <a:t> </a:t>
            </a:r>
          </a:p>
          <a:p>
            <a:r>
              <a:rPr lang="en-US" smtClean="0"/>
              <a:t>C</a:t>
            </a:r>
            <a:r>
              <a:rPr lang="en-US" smtClean="0"/>
              <a:t>alculated columns 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fontScale="925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If there is something besides the topics for this lesson that you’re not familiar with, please review earlier lessons in this SQL Fundamental series.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4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Sorting output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more data your query displays the more likely you’ll want to sort the output.</a:t>
            </a:r>
            <a:endParaRPr lang="en-US" smtClean="0"/>
          </a:p>
          <a:p>
            <a:r>
              <a:rPr lang="en-US" smtClean="0"/>
              <a:t>ORDER BY – You add the ORDER BY clause to the SELECT statement to sort output.</a:t>
            </a:r>
          </a:p>
          <a:p>
            <a:pPr lvl="2">
              <a:buNone/>
            </a:pPr>
            <a:r>
              <a:rPr lang="en-US" smtClean="0"/>
              <a:t>SELECT </a:t>
            </a:r>
            <a:r>
              <a:rPr lang="en-US" smtClean="0"/>
              <a:t>&lt;column1&gt;, &lt;column2&gt;, </a:t>
            </a:r>
            <a:r>
              <a:rPr lang="en-US" smtClean="0"/>
              <a:t>&lt;column3&gt;</a:t>
            </a:r>
            <a:endParaRPr lang="en-US" smtClean="0"/>
          </a:p>
          <a:p>
            <a:pPr lvl="2">
              <a:buNone/>
            </a:pPr>
            <a:r>
              <a:rPr lang="en-US" smtClean="0"/>
              <a:t>FROM &lt;tablename&gt;</a:t>
            </a:r>
          </a:p>
          <a:p>
            <a:pPr lvl="2">
              <a:buNone/>
            </a:pPr>
            <a:r>
              <a:rPr lang="en-US" smtClean="0"/>
              <a:t>WHERE </a:t>
            </a:r>
            <a:r>
              <a:rPr lang="en-US" smtClean="0"/>
              <a:t>&lt;</a:t>
            </a:r>
            <a:r>
              <a:rPr lang="en-US" smtClean="0"/>
              <a:t>column1&gt; </a:t>
            </a:r>
            <a:r>
              <a:rPr lang="en-US" smtClean="0"/>
              <a:t>= &lt;</a:t>
            </a:r>
            <a:r>
              <a:rPr lang="en-US" smtClean="0"/>
              <a:t>criterion</a:t>
            </a:r>
            <a:r>
              <a:rPr lang="en-US" smtClean="0"/>
              <a:t>&gt;</a:t>
            </a:r>
          </a:p>
          <a:p>
            <a:pPr lvl="2">
              <a:buNone/>
            </a:pPr>
            <a:r>
              <a:rPr lang="en-US" smtClean="0"/>
              <a:t>ORDER BY &lt;column1&gt;, &lt;column2&gt;;</a:t>
            </a:r>
            <a:endParaRPr lang="en-US" smtClean="0"/>
          </a:p>
          <a:p>
            <a:r>
              <a:rPr lang="en-US" smtClean="0"/>
              <a:t>The trick is to remember to not use the word SORT but ORDER.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Sort output from the Student-Team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48200"/>
          </a:xfrm>
        </p:spPr>
        <p:txBody>
          <a:bodyPr>
            <a:normAutofit/>
          </a:bodyPr>
          <a:lstStyle/>
          <a:p>
            <a:r>
              <a:rPr lang="en-US" smtClean="0"/>
              <a:t>List students and their team ID.  Sort by team ID. 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and their team ID.  Sort by team ID.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stdmajor, stdfname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6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order by std_teamID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133600"/>
            <a:ext cx="4124056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Sort by more than one column.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495800" cy="4648200"/>
          </a:xfrm>
        </p:spPr>
        <p:txBody>
          <a:bodyPr>
            <a:normAutofit/>
          </a:bodyPr>
          <a:lstStyle/>
          <a:p>
            <a:r>
              <a:rPr lang="en-US" smtClean="0"/>
              <a:t>List students by team and major.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List students and their team ID.  Sort by team ID and major.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std_teamID, stdmajor, stdfname,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order by std_teamID,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stdmajor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Another way to identify which columns to sort by using numbers. 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stdfname, stdlname, stdmajor, std_teamID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order by 4, 3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962400"/>
            <a:ext cx="2790858" cy="246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371600"/>
            <a:ext cx="2976000" cy="244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Column aliases improve readability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5410200" cy="4876800"/>
          </a:xfrm>
        </p:spPr>
        <p:txBody>
          <a:bodyPr>
            <a:normAutofit/>
          </a:bodyPr>
          <a:lstStyle/>
          <a:p>
            <a:r>
              <a:rPr lang="en-US" smtClean="0"/>
              <a:t>Columns in the output display can show standard text rather than field names.</a:t>
            </a:r>
          </a:p>
          <a:p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Use column aliases column headings in output.  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std_teamID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"Team"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stdmajor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"Major"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stdfname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"First Name"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stdlname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"Last Name"</a:t>
            </a:r>
            <a:endParaRPr lang="en-US" sz="1200" b="1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std_teamID, stdmajor;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191000"/>
            <a:ext cx="38862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Combine columns into a single output column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1752600"/>
          </a:xfrm>
        </p:spPr>
        <p:txBody>
          <a:bodyPr>
            <a:normAutofit/>
          </a:bodyPr>
          <a:lstStyle/>
          <a:p>
            <a:r>
              <a:rPr lang="en-US" smtClean="0"/>
              <a:t>Sometimes you can improve output readability by combining columns, also known as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concatenated</a:t>
            </a:r>
            <a:r>
              <a:rPr lang="en-US" smtClean="0"/>
              <a:t> columns</a:t>
            </a:r>
            <a:r>
              <a:rPr lang="en-US" smtClean="0"/>
              <a:t>.</a:t>
            </a:r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667000"/>
            <a:ext cx="5562600" cy="3505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Combine 2 columns into one (concatenate columns). 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std_teamID "Team", stdmajor "Major",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stdfname + ' ' + stdlname "Student"</a:t>
            </a:r>
            <a:endParaRPr lang="en-US" sz="1200" b="1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1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std_teamID "Team", stdmajor "Major",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stdlname + ', ' + stdfname "Student"</a:t>
            </a:r>
            <a:endParaRPr lang="en-US" sz="1200" b="1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1, 2, 3;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8086" y="3048000"/>
            <a:ext cx="3277714" cy="1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6686" y="4953000"/>
            <a:ext cx="2735714" cy="139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calculated column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12192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The concatenated column we just created in one example of a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calculated</a:t>
            </a:r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mtClean="0"/>
              <a:t>column</a:t>
            </a:r>
            <a:r>
              <a:rPr lang="en-US" smtClean="0"/>
              <a:t>.  You can also actually do calculations.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2667000"/>
            <a:ext cx="5715000" cy="1600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Add a calculated column.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eval_id, eval_score_id, eval_item_id,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score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score * .1 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"Points Earned"</a:t>
            </a:r>
            <a:endParaRPr lang="en-US" sz="1200" b="1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eval_items_scores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eval_id, eval_score_id, eval_item_id;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971800"/>
            <a:ext cx="3108572" cy="188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Sorting query output using ORDER BY.</a:t>
            </a:r>
          </a:p>
          <a:p>
            <a:r>
              <a:rPr lang="en-US" smtClean="0"/>
              <a:t>Using column aliases to make easy-to-read column headings,</a:t>
            </a:r>
            <a:endParaRPr lang="en-US" smtClean="0"/>
          </a:p>
          <a:p>
            <a:r>
              <a:rPr lang="en-US" smtClean="0"/>
              <a:t>Using calculated columns.</a:t>
            </a:r>
          </a:p>
          <a:p>
            <a:pPr lvl="1"/>
            <a:r>
              <a:rPr lang="en-US" smtClean="0"/>
              <a:t>Concatenating text columns into a single display column.</a:t>
            </a:r>
          </a:p>
          <a:p>
            <a:pPr lvl="1"/>
            <a:r>
              <a:rPr lang="en-US" smtClean="0"/>
              <a:t>Calculating values and displaying them.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884</TotalTime>
  <Words>694</Words>
  <Application>Microsoft Office PowerPoint</Application>
  <PresentationFormat>On-screen Show (4:3)</PresentationFormat>
  <Paragraphs>134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mec_DB_template</vt:lpstr>
      <vt:lpstr>SQL Fundamentals</vt:lpstr>
      <vt:lpstr>What you’ll need …</vt:lpstr>
      <vt:lpstr>Sorting output</vt:lpstr>
      <vt:lpstr>Sort output from the Student-Team database</vt:lpstr>
      <vt:lpstr>Sort by more than one column.</vt:lpstr>
      <vt:lpstr>Column aliases improve readability</vt:lpstr>
      <vt:lpstr>Combine columns into a single output column</vt:lpstr>
      <vt:lpstr>Creating a calculated column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119</cp:revision>
  <dcterms:created xsi:type="dcterms:W3CDTF">2010-07-09T15:49:05Z</dcterms:created>
  <dcterms:modified xsi:type="dcterms:W3CDTF">2011-05-31T19:04:29Z</dcterms:modified>
</cp:coreProperties>
</file>