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68" r:id="rId3"/>
    <p:sldId id="269" r:id="rId4"/>
    <p:sldId id="258" r:id="rId5"/>
    <p:sldId id="270" r:id="rId6"/>
    <p:sldId id="259" r:id="rId7"/>
    <p:sldId id="257" r:id="rId8"/>
    <p:sldId id="260" r:id="rId9"/>
    <p:sldId id="261" r:id="rId10"/>
    <p:sldId id="265" r:id="rId11"/>
    <p:sldId id="267" r:id="rId12"/>
    <p:sldId id="263" r:id="rId13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Lato" panose="020F0502020204030203" pitchFamily="34" charset="0"/>
      <p:regular r:id="rId20"/>
    </p:embeddedFont>
    <p:embeddedFont>
      <p:font typeface="Minion Variable Concept" pitchFamily="2" charset="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2D38"/>
    <a:srgbClr val="434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7"/>
    <p:restoredTop sz="96327"/>
  </p:normalViewPr>
  <p:slideViewPr>
    <p:cSldViewPr snapToGrid="0">
      <p:cViewPr varScale="1">
        <p:scale>
          <a:sx n="128" d="100"/>
          <a:sy n="128" d="100"/>
        </p:scale>
        <p:origin x="1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26A75-7B7C-65F2-E50D-F2D288EAA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9977B-C75A-111C-8DCD-652C3DF0C7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2B445-D7DD-3FBF-1E81-FC7B71959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0001E-E3F3-7A4E-8753-6C93DB202D2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C5A65-B935-586F-9AFF-BAD92D19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38C54-BBF3-04F8-86E2-A5D3C754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997FA-F0DE-B840-9BB8-F4986AE9E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40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0B4D0-B202-FE7E-A3C3-A4C8D83F0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A800C1-97EE-121C-83CA-71113D9593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3183B-561F-C069-649A-A6B064490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0001E-E3F3-7A4E-8753-6C93DB202D2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8568B-D0D4-816B-B3FB-C682CE96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8C31D-A205-0123-7406-A4581FD29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997FA-F0DE-B840-9BB8-F4986AE9E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76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07E8D4-2811-1727-5077-1A5E7BB42F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76A5B2-0AD6-DF4B-AE9A-6C03B5F91D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A469C-31B5-B28C-6ED4-5D342FA13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0001E-E3F3-7A4E-8753-6C93DB202D2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B39C6-263E-326C-596D-8A756839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984AF-8E35-7B23-9447-7264CB65D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997FA-F0DE-B840-9BB8-F4986AE9E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7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6C4CF-AEB1-D4D3-F7D6-21CB5094C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140C9-91B5-E2DC-641F-BD0A27158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F3537-D970-9179-EDFD-55055663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0001E-E3F3-7A4E-8753-6C93DB202D2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FD1D1-C8AA-8F35-FCFA-911DAB948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F0B23-CD38-FABB-37E2-DEF47397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997FA-F0DE-B840-9BB8-F4986AE9E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31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716D5-0E42-2569-3692-3E1C853FD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559B2-0424-1433-2015-9A5E39FC8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17FF8-94DA-CC10-9AC9-994827072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0001E-E3F3-7A4E-8753-6C93DB202D2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67A0E-DB24-6B17-71EA-652C2A99A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0BFEA-0F8A-E8F0-B8A8-63425E3FF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997FA-F0DE-B840-9BB8-F4986AE9E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9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0371D-D4E6-A207-9E15-1F64CBD4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2A786-AB17-69E5-D90C-4A85D025B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9F1E8-66ED-D0A1-08AD-574037668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B52DF-53D3-1535-D909-EA3520FC1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0001E-E3F3-7A4E-8753-6C93DB202D2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40A01-21B6-D893-A8EA-4CC04ACE1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0E821-38B2-E56C-B550-0C92C16A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997FA-F0DE-B840-9BB8-F4986AE9E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0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5FA11-ECA6-D230-F2E9-9AE4F9607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E6EAD-3621-3CDF-63CE-0E483C49C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8BF03-7AD9-DF9B-34E6-DB73023BF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BB5C48-57FF-1B22-81D2-1B2523C999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29791-A363-9C5E-C831-56ED1F4DAD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6C2E82-3D6E-8E0E-6B49-A7CC6A386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0001E-E3F3-7A4E-8753-6C93DB202D2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7E8EDC-3D33-D815-4E67-33DF4B80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A82841-B8E9-D48A-BC44-6788F9BF9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997FA-F0DE-B840-9BB8-F4986AE9E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6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E116A-4B6E-98A2-9B5E-6317773AE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C38432-F183-6860-4360-BD9469155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0001E-E3F3-7A4E-8753-6C93DB202D2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FC0EAE-7B87-1D73-0886-9C6A7384B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1DF88B-E352-EDE4-9175-FC7416BDC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997FA-F0DE-B840-9BB8-F4986AE9E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64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35905F-3C86-432B-52B4-C17D415BB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0001E-E3F3-7A4E-8753-6C93DB202D2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5C1EBD-024E-1ADA-23B6-1F170E9B4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1A862-31FD-6D2A-2D70-A2F65053F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997FA-F0DE-B840-9BB8-F4986AE9E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71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6BFFD-45A0-187E-836C-DAC220DC8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45579-5C9E-0611-A77A-86496B2E2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A5A398-5325-C276-45CE-380328080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48B13-BD98-E052-DDE4-DA63B1E4D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0001E-E3F3-7A4E-8753-6C93DB202D2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5C72AE-C99F-6C15-87DA-279D06938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59304-EF5C-69A6-206B-8626E627C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997FA-F0DE-B840-9BB8-F4986AE9E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13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A340-955D-9E9D-C525-D84594D60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5A8907-4189-AF7B-C58E-2218B7CCA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5F77E3-7045-1576-5431-3A9757CD6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AEAA4-B619-FFC9-75CD-9E9FBCDA8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0001E-E3F3-7A4E-8753-6C93DB202D2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EAE000-F5A6-A69E-2C7E-1BC28D49D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7F632B-F38B-0038-6698-6B9BF6413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997FA-F0DE-B840-9BB8-F4986AE9E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AC3A5E-E110-6617-ED56-2FB24F05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F3019-6897-31D6-2F8A-D43CA7DD0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EF016-11B2-6018-B80C-5F92577084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0001E-E3F3-7A4E-8753-6C93DB202D2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6FE72-788B-1EF2-B317-AA149225D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4DEB9-86F1-F6B8-BEE7-4AE659AA1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997FA-F0DE-B840-9BB8-F4986AE9E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9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clickup.com/36039729/f/12bv1h-4907/SY812MS7EQMQB051ZP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11137-C150-E10E-02B6-8491E67F3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0586"/>
            <a:ext cx="9144000" cy="2018233"/>
          </a:xfrm>
        </p:spPr>
        <p:txBody>
          <a:bodyPr anchor="ctr">
            <a:normAutofit/>
          </a:bodyPr>
          <a:lstStyle/>
          <a:p>
            <a:pPr>
              <a:lnSpc>
                <a:spcPts val="6000"/>
              </a:lnSpc>
              <a:spcBef>
                <a:spcPts val="50"/>
              </a:spcBef>
              <a:spcAft>
                <a:spcPts val="50"/>
              </a:spcAf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Signage Templates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3885F-A4F4-6827-A2D0-FD4FF10C6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25757"/>
            <a:ext cx="9144000" cy="3349486"/>
          </a:xfrm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edit and use these templates: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on a slide and modify with your event information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 uploaded your own photo and the white border is cut off, copy the border from the last slide and paste it on top of your slide.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finished, select “save as” and change from PPTX to JPEG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“Only this slide”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Upload your completed JPEG to this link: </a:t>
            </a:r>
            <a:r>
              <a:rPr lang="en-US" sz="2200" b="0" i="0" u="none" strike="noStrike" dirty="0">
                <a:solidFill>
                  <a:srgbClr val="0061D5"/>
                </a:solidFill>
                <a:effectLst/>
                <a:latin typeface="Lato" panose="020F0502020204030204" pitchFamily="34" charset="0"/>
                <a:hlinkClick r:id="rId3"/>
              </a:rPr>
              <a:t>https://forms.clickup.com/36039729/f/12bv1h-4907/SY812MS7EQMQB051ZP</a:t>
            </a:r>
            <a:r>
              <a:rPr lang="en-US" sz="2200" b="0" i="0" dirty="0">
                <a:solidFill>
                  <a:srgbClr val="222222"/>
                </a:solidFill>
                <a:effectLst/>
                <a:latin typeface="Lato" panose="020F0502020204030204" pitchFamily="34" charset="0"/>
              </a:rPr>
              <a:t>"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05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ECC4E6-773C-4B38-51EE-3AA3A2392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497" y="448814"/>
            <a:ext cx="4427081" cy="20708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Minion Variable Concept" pitchFamily="2" charset="0"/>
              </a:rPr>
              <a:t>Add your own image here! 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  <a:latin typeface="Minion Variable Concept" pitchFamily="2" charset="0"/>
              </a:rPr>
              <a:t>Match up the corners of the image with the white border, like in the previous slide.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  <a:latin typeface="Minion Variable Concept" pitchFamily="2" charset="0"/>
              </a:rPr>
              <a:t>If the white border here is cut off, copy the border on the last slide and paste it over!</a:t>
            </a:r>
            <a:endParaRPr lang="en-US" sz="2400" dirty="0">
              <a:solidFill>
                <a:schemeClr val="bg1"/>
              </a:solidFill>
              <a:latin typeface="Minion Variable Concept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E58143-F736-8CC9-C09E-33F42B9A3DFC}"/>
              </a:ext>
            </a:extLst>
          </p:cNvPr>
          <p:cNvCxnSpPr>
            <a:cxnSpLocks/>
          </p:cNvCxnSpPr>
          <p:nvPr/>
        </p:nvCxnSpPr>
        <p:spPr>
          <a:xfrm>
            <a:off x="4693023" y="154236"/>
            <a:ext cx="0" cy="6539458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A person in a pink suit&#10;&#10;Description automatically generated">
            <a:extLst>
              <a:ext uri="{FF2B5EF4-FFF2-40B4-BE49-F238E27FC236}">
                <a16:creationId xmlns:a16="http://schemas.microsoft.com/office/drawing/2014/main" id="{3959F5B4-9207-746E-DF61-C24748727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29" y="150125"/>
            <a:ext cx="4984496" cy="6564574"/>
          </a:xfrm>
          <a:prstGeom prst="rect">
            <a:avLst/>
          </a:prstGeom>
        </p:spPr>
      </p:pic>
      <p:pic>
        <p:nvPicPr>
          <p:cNvPr id="12" name="Picture 11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DB120D12-23AC-475A-4B68-C3929D389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FB89275-9319-FD92-6FF7-31C90A736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1723" y="539030"/>
            <a:ext cx="6964249" cy="876653"/>
          </a:xfrm>
        </p:spPr>
        <p:txBody>
          <a:bodyPr anchor="t"/>
          <a:lstStyle/>
          <a:p>
            <a:pPr algn="ctr"/>
            <a:r>
              <a:rPr lang="en-US" b="1" dirty="0">
                <a:solidFill>
                  <a:srgbClr val="912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GUEST SPEAKER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B8D6B9E-17E2-B6BC-2584-A0C047A213CB}"/>
              </a:ext>
            </a:extLst>
          </p:cNvPr>
          <p:cNvSpPr txBox="1">
            <a:spLocks/>
          </p:cNvSpPr>
          <p:nvPr/>
        </p:nvSpPr>
        <p:spPr>
          <a:xfrm>
            <a:off x="5496101" y="2376576"/>
            <a:ext cx="5849655" cy="2485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43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 Details: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3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 and time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3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</a:p>
          <a:p>
            <a:pPr marL="0" indent="0" algn="ctr">
              <a:buNone/>
            </a:pPr>
            <a:endParaRPr lang="en-US" sz="2400" dirty="0">
              <a:solidFill>
                <a:srgbClr val="43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i="1" dirty="0" err="1">
                <a:solidFill>
                  <a:srgbClr val="912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helpfulwebsite.uark.edu</a:t>
            </a:r>
            <a:endParaRPr lang="en-US" sz="2000" i="1" dirty="0">
              <a:solidFill>
                <a:srgbClr val="912D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575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87F0F71-C4CF-8DD6-D6AA-628363F97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99" y="377370"/>
            <a:ext cx="3258457" cy="627993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58F43C3-D71C-E6F0-D1D1-7C7DC1318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151" y="865601"/>
            <a:ext cx="6964249" cy="876653"/>
          </a:xfrm>
        </p:spPr>
        <p:txBody>
          <a:bodyPr anchor="t"/>
          <a:lstStyle/>
          <a:p>
            <a:pPr algn="ctr"/>
            <a:r>
              <a:rPr lang="en-US" b="1" dirty="0">
                <a:solidFill>
                  <a:srgbClr val="43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 us on all platforms!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F19B0-7566-38F8-6C50-1C2FB4BB9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286" y="2275197"/>
            <a:ext cx="430313" cy="430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9C5C56-3053-9FBF-96E4-1BAA23DBE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319" y="3331151"/>
            <a:ext cx="237805" cy="450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99CEEE-514A-3A09-1527-32BEB3639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320" y="4415693"/>
            <a:ext cx="393510" cy="39351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5696C77-AC38-0B3B-7D77-0BFA4E1BB735}"/>
              </a:ext>
            </a:extLst>
          </p:cNvPr>
          <p:cNvSpPr txBox="1">
            <a:spLocks/>
          </p:cNvSpPr>
          <p:nvPr/>
        </p:nvSpPr>
        <p:spPr>
          <a:xfrm>
            <a:off x="5692208" y="2254453"/>
            <a:ext cx="4779849" cy="558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43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2000" dirty="0" err="1">
                <a:solidFill>
                  <a:srgbClr val="43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uawaltoncollege</a:t>
            </a:r>
            <a:endParaRPr lang="en-US" sz="2000" dirty="0">
              <a:solidFill>
                <a:srgbClr val="43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8818461-3DF3-2ABD-A039-B5B711119903}"/>
              </a:ext>
            </a:extLst>
          </p:cNvPr>
          <p:cNvSpPr txBox="1">
            <a:spLocks/>
          </p:cNvSpPr>
          <p:nvPr/>
        </p:nvSpPr>
        <p:spPr>
          <a:xfrm>
            <a:off x="5692208" y="3156054"/>
            <a:ext cx="4779849" cy="94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43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 M. Walton College of Business at the University of Arkansas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701C16B-96D8-6655-0A18-F3AB20C9D9D0}"/>
              </a:ext>
            </a:extLst>
          </p:cNvPr>
          <p:cNvSpPr txBox="1">
            <a:spLocks/>
          </p:cNvSpPr>
          <p:nvPr/>
        </p:nvSpPr>
        <p:spPr>
          <a:xfrm>
            <a:off x="5692208" y="4279926"/>
            <a:ext cx="4779849" cy="947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43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Arkansas – Sam M. Walton College of Business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910B3A-5048-0950-A949-1332E18EB2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599" y="5839403"/>
            <a:ext cx="3719429" cy="50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4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84FB0D46-940E-8FDA-3019-10BAB8415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7CCE9-9828-3FEA-522F-D99301377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WHITE BORDER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buAutoNum type="arabicPeriod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Copy the white border on this slide and place it onto your design</a:t>
            </a:r>
          </a:p>
          <a:p>
            <a:pPr marL="514350" indent="-514350" algn="ctr">
              <a:buAutoNum type="arabicPeriod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only need to do this where an image may be breaking the current border.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It should automatically paste in place!</a:t>
            </a:r>
          </a:p>
          <a:p>
            <a:pPr marL="0" indent="0" algn="ctr">
              <a:buNone/>
            </a:pP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for helping us maintain a strong brand!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BB37053-8368-89D0-69A9-E49DC6A76B12}"/>
              </a:ext>
            </a:extLst>
          </p:cNvPr>
          <p:cNvCxnSpPr>
            <a:cxnSpLocks/>
          </p:cNvCxnSpPr>
          <p:nvPr/>
        </p:nvCxnSpPr>
        <p:spPr>
          <a:xfrm flipH="1">
            <a:off x="410817" y="427383"/>
            <a:ext cx="563217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142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11137-C150-E10E-02B6-8491E67F3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10360"/>
            <a:ext cx="9144000" cy="2018233"/>
          </a:xfrm>
        </p:spPr>
        <p:txBody>
          <a:bodyPr anchor="ctr">
            <a:normAutofit/>
          </a:bodyPr>
          <a:lstStyle/>
          <a:p>
            <a:pPr>
              <a:lnSpc>
                <a:spcPts val="6000"/>
              </a:lnSpc>
              <a:spcBef>
                <a:spcPts val="50"/>
              </a:spcBef>
              <a:spcAft>
                <a:spcPts val="50"/>
              </a:spcAf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BOLD &amp; SIMPLE MESSAGE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3885F-A4F4-6827-A2D0-FD4FF10C6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8893"/>
            <a:ext cx="9144000" cy="738735"/>
          </a:xfrm>
        </p:spPr>
        <p:txBody>
          <a:bodyPr anchor="ctr"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minimal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607960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11137-C150-E10E-02B6-8491E67F3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10360"/>
            <a:ext cx="9144000" cy="2018233"/>
          </a:xfrm>
        </p:spPr>
        <p:txBody>
          <a:bodyPr anchor="ctr">
            <a:normAutofit/>
          </a:bodyPr>
          <a:lstStyle/>
          <a:p>
            <a:pPr>
              <a:lnSpc>
                <a:spcPts val="6000"/>
              </a:lnSpc>
              <a:spcBef>
                <a:spcPts val="50"/>
              </a:spcBef>
              <a:spcAft>
                <a:spcPts val="50"/>
              </a:spcAf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BOLD &amp; SIMPLE MESSAGE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3885F-A4F4-6827-A2D0-FD4FF10C6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8893"/>
            <a:ext cx="9144000" cy="738735"/>
          </a:xfrm>
        </p:spPr>
        <p:txBody>
          <a:bodyPr anchor="ctr"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minimal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178839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55E649-B286-0D58-5E11-52CE59232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10360"/>
            <a:ext cx="9144000" cy="2018233"/>
          </a:xfrm>
        </p:spPr>
        <p:txBody>
          <a:bodyPr anchor="ctr">
            <a:normAutofit/>
          </a:bodyPr>
          <a:lstStyle/>
          <a:p>
            <a:pPr>
              <a:lnSpc>
                <a:spcPts val="6000"/>
              </a:lnSpc>
              <a:spcBef>
                <a:spcPts val="50"/>
              </a:spcBef>
              <a:spcAft>
                <a:spcPts val="50"/>
              </a:spcAft>
            </a:pPr>
            <a:r>
              <a:rPr lang="en-US" b="1" dirty="0">
                <a:solidFill>
                  <a:srgbClr val="912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BOLD &amp; SIMPLE MESSAGE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AB214C3-7856-E0C9-E37F-EAC8BE7387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8893"/>
            <a:ext cx="9144000" cy="738735"/>
          </a:xfrm>
        </p:spPr>
        <p:txBody>
          <a:bodyPr anchor="ctr"/>
          <a:lstStyle/>
          <a:p>
            <a:r>
              <a:rPr lang="en-US" dirty="0">
                <a:solidFill>
                  <a:srgbClr val="912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minimal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78758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6FE8F-EE02-FF50-998F-330F09032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86" y="184029"/>
            <a:ext cx="11924778" cy="1064199"/>
          </a:xfrm>
        </p:spPr>
        <p:txBody>
          <a:bodyPr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A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920A26-03D7-4B26-D120-CA629A5827CE}"/>
              </a:ext>
            </a:extLst>
          </p:cNvPr>
          <p:cNvSpPr txBox="1">
            <a:spLocks/>
          </p:cNvSpPr>
          <p:nvPr/>
        </p:nvSpPr>
        <p:spPr>
          <a:xfrm>
            <a:off x="3171172" y="2674219"/>
            <a:ext cx="5849655" cy="21048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>
                <a:solidFill>
                  <a:srgbClr val="912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Keep It Simple!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Event Name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Date &amp; Time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945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6FE8F-EE02-FF50-998F-330F09032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778" y="599546"/>
            <a:ext cx="10515600" cy="876653"/>
          </a:xfrm>
        </p:spPr>
        <p:txBody>
          <a:bodyPr anchor="t"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A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D0D7D-66C9-C7F4-BC98-92099FEFF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1172" y="2979019"/>
            <a:ext cx="5849655" cy="21048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912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Keep It Simple!</a:t>
            </a:r>
          </a:p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 Name</a:t>
            </a:r>
          </a:p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Date &amp; Time</a:t>
            </a:r>
          </a:p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A998BA8-CFCD-3E6C-76E7-8A7CC85ABD9F}"/>
              </a:ext>
            </a:extLst>
          </p:cNvPr>
          <p:cNvSpPr txBox="1">
            <a:spLocks/>
          </p:cNvSpPr>
          <p:nvPr/>
        </p:nvSpPr>
        <p:spPr>
          <a:xfrm>
            <a:off x="352778" y="1241778"/>
            <a:ext cx="10515600" cy="8766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3747329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6FE8F-EE02-FF50-998F-330F09032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778" y="599546"/>
            <a:ext cx="10515600" cy="876653"/>
          </a:xfrm>
        </p:spPr>
        <p:txBody>
          <a:bodyPr anchor="t"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A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D0D7D-66C9-C7F4-BC98-92099FEFF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490" y="2873552"/>
            <a:ext cx="3993444" cy="2104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912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A SUB-HEADER: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Here’s some details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some more information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Finally, the last information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A998BA8-CFCD-3E6C-76E7-8A7CC85ABD9F}"/>
              </a:ext>
            </a:extLst>
          </p:cNvPr>
          <p:cNvSpPr txBox="1">
            <a:spLocks/>
          </p:cNvSpPr>
          <p:nvPr/>
        </p:nvSpPr>
        <p:spPr>
          <a:xfrm>
            <a:off x="352778" y="1241778"/>
            <a:ext cx="10515600" cy="8766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Subtitle If Needed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C92586-7974-84ED-9D22-4573E6435CF2}"/>
              </a:ext>
            </a:extLst>
          </p:cNvPr>
          <p:cNvSpPr txBox="1">
            <a:spLocks/>
          </p:cNvSpPr>
          <p:nvPr/>
        </p:nvSpPr>
        <p:spPr>
          <a:xfrm>
            <a:off x="6539090" y="2489729"/>
            <a:ext cx="4803420" cy="210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rgbClr val="912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“Maybe you have an impactful quote!”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E72369-110F-9505-6993-1381DEDD26A7}"/>
              </a:ext>
            </a:extLst>
          </p:cNvPr>
          <p:cNvSpPr txBox="1">
            <a:spLocks/>
          </p:cNvSpPr>
          <p:nvPr/>
        </p:nvSpPr>
        <p:spPr>
          <a:xfrm>
            <a:off x="7258756" y="4757295"/>
            <a:ext cx="3364088" cy="417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Or a QR code could go here.</a:t>
            </a:r>
          </a:p>
        </p:txBody>
      </p:sp>
    </p:spTree>
    <p:extLst>
      <p:ext uri="{BB962C8B-B14F-4D97-AF65-F5344CB8AC3E}">
        <p14:creationId xmlns:p14="http://schemas.microsoft.com/office/powerpoint/2010/main" val="4014696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8EE74F0-6E78-FB50-87BB-19D40FFE4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5276" y="678735"/>
            <a:ext cx="6964249" cy="876653"/>
          </a:xfrm>
        </p:spPr>
        <p:txBody>
          <a:bodyPr anchor="t"/>
          <a:lstStyle/>
          <a:p>
            <a:pPr algn="ctr"/>
            <a:r>
              <a:rPr lang="en-US" b="1" dirty="0">
                <a:solidFill>
                  <a:srgbClr val="43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A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69DE20-1615-E9FB-07D7-0AEDE8037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101" y="2452776"/>
            <a:ext cx="5849655" cy="21048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912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Name of Course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3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Professor and Semester offered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3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Days of the week and times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3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 on course content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38153B-92AA-9FDE-890B-1F4AEE4372EB}"/>
              </a:ext>
            </a:extLst>
          </p:cNvPr>
          <p:cNvCxnSpPr>
            <a:cxnSpLocks/>
          </p:cNvCxnSpPr>
          <p:nvPr/>
        </p:nvCxnSpPr>
        <p:spPr>
          <a:xfrm>
            <a:off x="7550150" y="1364888"/>
            <a:ext cx="1714500" cy="0"/>
          </a:xfrm>
          <a:prstGeom prst="line">
            <a:avLst/>
          </a:prstGeom>
          <a:ln w="38100">
            <a:solidFill>
              <a:srgbClr val="912D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263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ECC4E6-773C-4B38-51EE-3AA3A2392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497" y="448814"/>
            <a:ext cx="4427081" cy="20708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 your own image here! 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up the corners of the image with the white border, like in the previous slide.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the white border here is cut off, copy the border on the last slide and paste it over!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E58143-F736-8CC9-C09E-33F42B9A3DFC}"/>
              </a:ext>
            </a:extLst>
          </p:cNvPr>
          <p:cNvCxnSpPr>
            <a:cxnSpLocks/>
          </p:cNvCxnSpPr>
          <p:nvPr/>
        </p:nvCxnSpPr>
        <p:spPr>
          <a:xfrm>
            <a:off x="4693023" y="154236"/>
            <a:ext cx="0" cy="6539458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E178665E-819D-FFAE-B932-6AAE275FF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676" y="564435"/>
            <a:ext cx="6964249" cy="876653"/>
          </a:xfrm>
        </p:spPr>
        <p:txBody>
          <a:bodyPr anchor="t"/>
          <a:lstStyle/>
          <a:p>
            <a:pPr algn="ctr"/>
            <a:r>
              <a:rPr lang="en-US" b="1" dirty="0">
                <a:solidFill>
                  <a:srgbClr val="43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A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8B3D5E-7708-7393-F478-8A2C1CA32A4F}"/>
              </a:ext>
            </a:extLst>
          </p:cNvPr>
          <p:cNvSpPr txBox="1">
            <a:spLocks/>
          </p:cNvSpPr>
          <p:nvPr/>
        </p:nvSpPr>
        <p:spPr>
          <a:xfrm>
            <a:off x="5496101" y="2376576"/>
            <a:ext cx="5849655" cy="2104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912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Do: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n-US" sz="2400" i="1" dirty="0">
                <a:solidFill>
                  <a:srgbClr val="43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 of information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n-US" sz="2400" i="1" dirty="0">
                <a:solidFill>
                  <a:srgbClr val="43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Another line of information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n-US" sz="2400" i="1" dirty="0">
                <a:solidFill>
                  <a:srgbClr val="43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third line of information</a:t>
            </a:r>
          </a:p>
        </p:txBody>
      </p:sp>
    </p:spTree>
    <p:extLst>
      <p:ext uri="{BB962C8B-B14F-4D97-AF65-F5344CB8AC3E}">
        <p14:creationId xmlns:p14="http://schemas.microsoft.com/office/powerpoint/2010/main" val="1755848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D85B64A-F444-F34E-B7C4-26E918D332C6}" vid="{56FAC560-B138-394C-893F-4A941EFD683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4845</TotalTime>
  <Words>417</Words>
  <Application>Microsoft Macintosh PowerPoint</Application>
  <PresentationFormat>Widescreen</PresentationFormat>
  <Paragraphs>65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Minion Variable Concept</vt:lpstr>
      <vt:lpstr>Times New Roman</vt:lpstr>
      <vt:lpstr>Calibri</vt:lpstr>
      <vt:lpstr>Lato</vt:lpstr>
      <vt:lpstr>Calibri Light</vt:lpstr>
      <vt:lpstr>Office Theme</vt:lpstr>
      <vt:lpstr>Digital Signage Templates</vt:lpstr>
      <vt:lpstr>BOLD &amp; SIMPLE MESSAGE</vt:lpstr>
      <vt:lpstr>BOLD &amp; SIMPLE MESSAGE</vt:lpstr>
      <vt:lpstr>BOLD &amp; SIMPLE MESSAGE</vt:lpstr>
      <vt:lpstr>THIS IS A TITLE</vt:lpstr>
      <vt:lpstr>THIS IS A TITLE</vt:lpstr>
      <vt:lpstr>THIS IS A TITLE</vt:lpstr>
      <vt:lpstr>THIS IS A TITLE</vt:lpstr>
      <vt:lpstr>THIS IS A TITLE</vt:lpstr>
      <vt:lpstr>GUEST SPEAKER</vt:lpstr>
      <vt:lpstr>Follow us on all platforms!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BOLD &amp; SIMPLE MESSAGE</dc:title>
  <dc:creator>Ella Lehman</dc:creator>
  <cp:lastModifiedBy>Ella Lehman</cp:lastModifiedBy>
  <cp:revision>22</cp:revision>
  <dcterms:created xsi:type="dcterms:W3CDTF">2024-07-11T14:49:48Z</dcterms:created>
  <dcterms:modified xsi:type="dcterms:W3CDTF">2024-09-26T19:29:04Z</dcterms:modified>
</cp:coreProperties>
</file>