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268" r:id="rId3"/>
    <p:sldId id="269" r:id="rId4"/>
    <p:sldId id="258" r:id="rId5"/>
    <p:sldId id="271" r:id="rId6"/>
    <p:sldId id="272" r:id="rId7"/>
    <p:sldId id="270" r:id="rId8"/>
    <p:sldId id="259" r:id="rId9"/>
    <p:sldId id="257" r:id="rId10"/>
    <p:sldId id="264" r:id="rId11"/>
    <p:sldId id="273" r:id="rId12"/>
    <p:sldId id="266" r:id="rId13"/>
    <p:sldId id="260" r:id="rId14"/>
    <p:sldId id="261" r:id="rId15"/>
    <p:sldId id="263" r:id="rId16"/>
  </p:sldIdLst>
  <p:sldSz cx="12192000" cy="6858000"/>
  <p:notesSz cx="6858000" cy="9144000"/>
  <p:embeddedFontLst>
    <p:embeddedFont>
      <p:font typeface="Arial Narrow" panose="020B0604020202020204" pitchFamily="34" charset="0"/>
      <p:regular r:id="rId17"/>
      <p:bold r:id="rId18"/>
      <p:italic r:id="rId19"/>
      <p:boldItalic r:id="rId20"/>
    </p:embeddedFont>
    <p:embeddedFont>
      <p:font typeface="Arial Nova Cond Light" panose="020B0306020202020204" pitchFamily="34" charset="0"/>
      <p:regular r:id="rId21"/>
      <p:italic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2D38"/>
    <a:srgbClr val="434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5"/>
    <p:restoredTop sz="96327"/>
  </p:normalViewPr>
  <p:slideViewPr>
    <p:cSldViewPr snapToGrid="0">
      <p:cViewPr>
        <p:scale>
          <a:sx n="85" d="100"/>
          <a:sy n="85" d="100"/>
        </p:scale>
        <p:origin x="1600" y="110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6A75-7B7C-65F2-E50D-F2D288EAA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69977B-C75A-111C-8DCD-652C3DF0C7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82B445-D7DD-3FBF-1E81-FC7B71959A96}"/>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5" name="Footer Placeholder 4">
            <a:extLst>
              <a:ext uri="{FF2B5EF4-FFF2-40B4-BE49-F238E27FC236}">
                <a16:creationId xmlns:a16="http://schemas.microsoft.com/office/drawing/2014/main" id="{DE1C5A65-B935-586F-9AFF-BAD92D19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38C54-BBF3-04F8-86E2-A5D3C754F538}"/>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3556740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B4D0-B202-FE7E-A3C3-A4C8D83F03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A800C1-97EE-121C-83CA-71113D9593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3183B-561F-C069-649A-A6B064490E4B}"/>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5" name="Footer Placeholder 4">
            <a:extLst>
              <a:ext uri="{FF2B5EF4-FFF2-40B4-BE49-F238E27FC236}">
                <a16:creationId xmlns:a16="http://schemas.microsoft.com/office/drawing/2014/main" id="{91D8568B-D0D4-816B-B3FB-C682CE966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8C31D-A205-0123-7406-A4581FD29426}"/>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644776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07E8D4-2811-1727-5077-1A5E7BB42F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6A5B2-0AD6-DF4B-AE9A-6C03B5F91D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A469C-31B5-B28C-6ED4-5D342FA139CD}"/>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5" name="Footer Placeholder 4">
            <a:extLst>
              <a:ext uri="{FF2B5EF4-FFF2-40B4-BE49-F238E27FC236}">
                <a16:creationId xmlns:a16="http://schemas.microsoft.com/office/drawing/2014/main" id="{5A7B39C6-263E-326C-596D-8A756839A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984AF-8E35-7B23-9447-7264CB65D4AE}"/>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3605057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C4CF-AEB1-D4D3-F7D6-21CB5094CA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140C9-91B5-E2DC-641F-BD0A271589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F3537-D970-9179-EDFD-55055663192F}"/>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5" name="Footer Placeholder 4">
            <a:extLst>
              <a:ext uri="{FF2B5EF4-FFF2-40B4-BE49-F238E27FC236}">
                <a16:creationId xmlns:a16="http://schemas.microsoft.com/office/drawing/2014/main" id="{795FD1D1-C8AA-8F35-FCFA-911DAB948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F0B23-CD38-FABB-37E2-DEF473970DD6}"/>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211573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716D5-0E42-2569-3692-3E1C853FD0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B559B2-0424-1433-2015-9A5E39FC8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717FF8-94DA-CC10-9AC9-994827072E6E}"/>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5" name="Footer Placeholder 4">
            <a:extLst>
              <a:ext uri="{FF2B5EF4-FFF2-40B4-BE49-F238E27FC236}">
                <a16:creationId xmlns:a16="http://schemas.microsoft.com/office/drawing/2014/main" id="{42D67A0E-DB24-6B17-71EA-652C2A99A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40BFEA-0F8A-E8F0-B8A8-63425E3FF360}"/>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256879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0371D-D4E6-A207-9E15-1F64CBD4D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32A786-AB17-69E5-D90C-4A85D025B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99F1E8-66ED-D0A1-08AD-5740376686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5B52DF-53D3-1535-D909-EA3520FC17CE}"/>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6" name="Footer Placeholder 5">
            <a:extLst>
              <a:ext uri="{FF2B5EF4-FFF2-40B4-BE49-F238E27FC236}">
                <a16:creationId xmlns:a16="http://schemas.microsoft.com/office/drawing/2014/main" id="{F3540A01-21B6-D893-A8EA-4CC04ACE19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0E821-38B2-E56C-B550-0C92C16A1FF2}"/>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411540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FA11-ECA6-D230-F2E9-9AE4F96079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9E6EAD-3621-3CDF-63CE-0E483C49CC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48BF03-7AD9-DF9B-34E6-DB73023BFA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BB5C48-57FF-1B22-81D2-1B2523C999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29791-A363-9C5E-C831-56ED1F4DAD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C2E82-3D6E-8E0E-6B49-A7CC6A3865A7}"/>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8" name="Footer Placeholder 7">
            <a:extLst>
              <a:ext uri="{FF2B5EF4-FFF2-40B4-BE49-F238E27FC236}">
                <a16:creationId xmlns:a16="http://schemas.microsoft.com/office/drawing/2014/main" id="{FD7E8EDC-3D33-D815-4E67-33DF4B8066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A82841-B8E9-D48A-BC44-6788F9BF921C}"/>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4160476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116A-4B6E-98A2-9B5E-6317773AE6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38432-F183-6860-4360-BD9469155F47}"/>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4" name="Footer Placeholder 3">
            <a:extLst>
              <a:ext uri="{FF2B5EF4-FFF2-40B4-BE49-F238E27FC236}">
                <a16:creationId xmlns:a16="http://schemas.microsoft.com/office/drawing/2014/main" id="{D0FC0EAE-7B87-1D73-0886-9C6A7384B4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1DF88B-E352-EDE4-9175-FC7416BDC48E}"/>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265636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35905F-3C86-432B-52B4-C17D415BBF4C}"/>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3" name="Footer Placeholder 2">
            <a:extLst>
              <a:ext uri="{FF2B5EF4-FFF2-40B4-BE49-F238E27FC236}">
                <a16:creationId xmlns:a16="http://schemas.microsoft.com/office/drawing/2014/main" id="{805C1EBD-024E-1ADA-23B6-1F170E9B4D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1A862-31FD-6D2A-2D70-A2F65053FB59}"/>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83887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BFFD-45A0-187E-836C-DAC220DC88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945579-5C9E-0611-A77A-86496B2E2A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A5A398-5325-C276-45CE-380328080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48B13-BD98-E052-DDE4-DA63B1E4D8DB}"/>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6" name="Footer Placeholder 5">
            <a:extLst>
              <a:ext uri="{FF2B5EF4-FFF2-40B4-BE49-F238E27FC236}">
                <a16:creationId xmlns:a16="http://schemas.microsoft.com/office/drawing/2014/main" id="{915C72AE-C99F-6C15-87DA-279D06938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559304-EF5C-69A6-206B-8626E627C1CC}"/>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246641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A340-955D-9E9D-C525-D84594D60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5A8907-4189-AF7B-C58E-2218B7CCA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5F77E3-7045-1576-5431-3A9757CD62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FAEAA4-B619-FFC9-75CD-9E9FBCDA8F39}"/>
              </a:ext>
            </a:extLst>
          </p:cNvPr>
          <p:cNvSpPr>
            <a:spLocks noGrp="1"/>
          </p:cNvSpPr>
          <p:nvPr>
            <p:ph type="dt" sz="half" idx="10"/>
          </p:nvPr>
        </p:nvSpPr>
        <p:spPr/>
        <p:txBody>
          <a:bodyPr/>
          <a:lstStyle/>
          <a:p>
            <a:fld id="{A2A0001E-E3F3-7A4E-8753-6C93DB202D21}" type="datetimeFigureOut">
              <a:rPr lang="en-US" smtClean="0"/>
              <a:t>10/8/24</a:t>
            </a:fld>
            <a:endParaRPr lang="en-US"/>
          </a:p>
        </p:txBody>
      </p:sp>
      <p:sp>
        <p:nvSpPr>
          <p:cNvPr id="6" name="Footer Placeholder 5">
            <a:extLst>
              <a:ext uri="{FF2B5EF4-FFF2-40B4-BE49-F238E27FC236}">
                <a16:creationId xmlns:a16="http://schemas.microsoft.com/office/drawing/2014/main" id="{90EAE000-F5A6-A69E-2C7E-1BC28D49D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F632B-F38B-0038-6698-6B9BF6413175}"/>
              </a:ext>
            </a:extLst>
          </p:cNvPr>
          <p:cNvSpPr>
            <a:spLocks noGrp="1"/>
          </p:cNvSpPr>
          <p:nvPr>
            <p:ph type="sldNum" sz="quarter" idx="12"/>
          </p:nvPr>
        </p:nvSpPr>
        <p:spPr/>
        <p:txBody>
          <a:bodyPr/>
          <a:lstStyle/>
          <a:p>
            <a:fld id="{224997FA-F0DE-B840-9BB8-F4986AE9EFB2}" type="slidenum">
              <a:rPr lang="en-US" smtClean="0"/>
              <a:t>‹#›</a:t>
            </a:fld>
            <a:endParaRPr lang="en-US"/>
          </a:p>
        </p:txBody>
      </p:sp>
    </p:spTree>
    <p:extLst>
      <p:ext uri="{BB962C8B-B14F-4D97-AF65-F5344CB8AC3E}">
        <p14:creationId xmlns:p14="http://schemas.microsoft.com/office/powerpoint/2010/main" val="15070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AC3A5E-E110-6617-ED56-2FB24F05A1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0F3019-6897-31D6-2F8A-D43CA7DD00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EF016-11B2-6018-B80C-5F9257708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0001E-E3F3-7A4E-8753-6C93DB202D21}" type="datetimeFigureOut">
              <a:rPr lang="en-US" smtClean="0"/>
              <a:t>10/8/24</a:t>
            </a:fld>
            <a:endParaRPr lang="en-US"/>
          </a:p>
        </p:txBody>
      </p:sp>
      <p:sp>
        <p:nvSpPr>
          <p:cNvPr id="5" name="Footer Placeholder 4">
            <a:extLst>
              <a:ext uri="{FF2B5EF4-FFF2-40B4-BE49-F238E27FC236}">
                <a16:creationId xmlns:a16="http://schemas.microsoft.com/office/drawing/2014/main" id="{1DC6FE72-788B-1EF2-B317-AA149225DC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64DEB9-86F1-F6B8-BEE7-4AE659AA1F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997FA-F0DE-B840-9BB8-F4986AE9EFB2}" type="slidenum">
              <a:rPr lang="en-US" smtClean="0"/>
              <a:t>‹#›</a:t>
            </a:fld>
            <a:endParaRPr lang="en-US"/>
          </a:p>
        </p:txBody>
      </p:sp>
    </p:spTree>
    <p:extLst>
      <p:ext uri="{BB962C8B-B14F-4D97-AF65-F5344CB8AC3E}">
        <p14:creationId xmlns:p14="http://schemas.microsoft.com/office/powerpoint/2010/main" val="281869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1137-C150-E10E-02B6-8491E67F35C1}"/>
              </a:ext>
            </a:extLst>
          </p:cNvPr>
          <p:cNvSpPr>
            <a:spLocks noGrp="1"/>
          </p:cNvSpPr>
          <p:nvPr>
            <p:ph type="ctrTitle"/>
          </p:nvPr>
        </p:nvSpPr>
        <p:spPr>
          <a:xfrm>
            <a:off x="1524000" y="440586"/>
            <a:ext cx="9144000" cy="2018233"/>
          </a:xfrm>
        </p:spPr>
        <p:txBody>
          <a:bodyPr anchor="ctr">
            <a:normAutofit/>
          </a:bodyPr>
          <a:lstStyle/>
          <a:p>
            <a:pPr>
              <a:lnSpc>
                <a:spcPts val="6000"/>
              </a:lnSpc>
              <a:spcBef>
                <a:spcPts val="50"/>
              </a:spcBef>
              <a:spcAft>
                <a:spcPts val="50"/>
              </a:spcAft>
            </a:pPr>
            <a:r>
              <a:rPr lang="en-US" b="1" dirty="0">
                <a:solidFill>
                  <a:schemeClr val="bg1"/>
                </a:solidFill>
                <a:latin typeface="Times New Roman" panose="02020603050405020304" pitchFamily="18" charset="0"/>
                <a:cs typeface="Times New Roman" panose="02020603050405020304" pitchFamily="18" charset="0"/>
              </a:rPr>
              <a:t>Power Point Templates</a:t>
            </a:r>
          </a:p>
        </p:txBody>
      </p:sp>
      <p:sp>
        <p:nvSpPr>
          <p:cNvPr id="3" name="Subtitle 2">
            <a:extLst>
              <a:ext uri="{FF2B5EF4-FFF2-40B4-BE49-F238E27FC236}">
                <a16:creationId xmlns:a16="http://schemas.microsoft.com/office/drawing/2014/main" id="{65E3885F-A4F4-6827-A2D0-FD4FF10C63DC}"/>
              </a:ext>
            </a:extLst>
          </p:cNvPr>
          <p:cNvSpPr>
            <a:spLocks noGrp="1"/>
          </p:cNvSpPr>
          <p:nvPr>
            <p:ph type="subTitle" idx="1"/>
          </p:nvPr>
        </p:nvSpPr>
        <p:spPr>
          <a:xfrm>
            <a:off x="1524000" y="2325757"/>
            <a:ext cx="9144000" cy="2710069"/>
          </a:xfrm>
        </p:spPr>
        <p:txBody>
          <a:bodyPr anchor="ctr">
            <a:normAutofit lnSpcReduction="10000"/>
          </a:bodyPr>
          <a:lstStyle/>
          <a:p>
            <a:pPr algn="l"/>
            <a:r>
              <a:rPr lang="en-US" b="1" dirty="0">
                <a:solidFill>
                  <a:schemeClr val="bg1"/>
                </a:solidFill>
                <a:latin typeface="Times New Roman" panose="02020603050405020304" pitchFamily="18" charset="0"/>
                <a:cs typeface="Times New Roman" panose="02020603050405020304" pitchFamily="18" charset="0"/>
              </a:rPr>
              <a:t>How to edit and use these templates:</a:t>
            </a:r>
          </a:p>
          <a:p>
            <a:pPr marL="457200" indent="-457200" algn="l">
              <a:buFont typeface="+mj-lt"/>
              <a:buAutoNum type="arabicPeriod"/>
            </a:pPr>
            <a:r>
              <a:rPr lang="en-US" dirty="0">
                <a:solidFill>
                  <a:schemeClr val="bg1"/>
                </a:solidFill>
                <a:latin typeface="Times New Roman" panose="02020603050405020304" pitchFamily="18" charset="0"/>
                <a:cs typeface="Times New Roman" panose="02020603050405020304" pitchFamily="18" charset="0"/>
              </a:rPr>
              <a:t>Click on a slide and modify it with your information</a:t>
            </a:r>
          </a:p>
          <a:p>
            <a:pPr marL="457200" indent="-457200" algn="l">
              <a:buFont typeface="+mj-lt"/>
              <a:buAutoNum type="arabicPeriod"/>
            </a:pPr>
            <a:r>
              <a:rPr lang="en-US" dirty="0">
                <a:solidFill>
                  <a:schemeClr val="bg1"/>
                </a:solidFill>
                <a:latin typeface="Times New Roman" panose="02020603050405020304" pitchFamily="18" charset="0"/>
                <a:cs typeface="Times New Roman" panose="02020603050405020304" pitchFamily="18" charset="0"/>
              </a:rPr>
              <a:t>If you uploaded your own photo and the white border is cut off, copy the border from the last slide and paste it on top of your slide. </a:t>
            </a:r>
          </a:p>
          <a:p>
            <a:pPr marL="457200" indent="-457200" algn="l">
              <a:buFont typeface="+mj-lt"/>
              <a:buAutoNum type="arabicPeriod"/>
            </a:pPr>
            <a:r>
              <a:rPr lang="en-US" dirty="0">
                <a:solidFill>
                  <a:schemeClr val="bg1"/>
                </a:solidFill>
                <a:latin typeface="Times New Roman" panose="02020603050405020304" pitchFamily="18" charset="0"/>
                <a:cs typeface="Times New Roman" panose="02020603050405020304" pitchFamily="18" charset="0"/>
              </a:rPr>
              <a:t>If you want to use a different logo, delete the ones at the bottom of the slide and replace it with your own.</a:t>
            </a:r>
          </a:p>
          <a:p>
            <a:pPr marL="457200" indent="-457200" algn="l">
              <a:buFont typeface="+mj-lt"/>
              <a:buAutoNum type="arabicPeriod"/>
            </a:pPr>
            <a:r>
              <a:rPr lang="en-US" dirty="0">
                <a:solidFill>
                  <a:schemeClr val="bg1"/>
                </a:solidFill>
                <a:latin typeface="Times New Roman" panose="02020603050405020304" pitchFamily="18" charset="0"/>
                <a:cs typeface="Times New Roman" panose="02020603050405020304" pitchFamily="18" charset="0"/>
              </a:rPr>
              <a:t>Delete the slides you are not using.</a:t>
            </a:r>
          </a:p>
        </p:txBody>
      </p:sp>
      <p:pic>
        <p:nvPicPr>
          <p:cNvPr id="5" name="Picture 4" descr="A black and white logo&#10;&#10;Description automatically generated">
            <a:extLst>
              <a:ext uri="{FF2B5EF4-FFF2-40B4-BE49-F238E27FC236}">
                <a16:creationId xmlns:a16="http://schemas.microsoft.com/office/drawing/2014/main" id="{5ACCEE2F-95C9-6E8F-0037-AAC56E736E55}"/>
              </a:ext>
            </a:extLst>
          </p:cNvPr>
          <p:cNvPicPr>
            <a:picLocks noChangeAspect="1"/>
          </p:cNvPicPr>
          <p:nvPr/>
        </p:nvPicPr>
        <p:blipFill>
          <a:blip r:embed="rId3"/>
          <a:stretch>
            <a:fillRect/>
          </a:stretch>
        </p:blipFill>
        <p:spPr>
          <a:xfrm>
            <a:off x="4148958" y="5824262"/>
            <a:ext cx="3894083" cy="687745"/>
          </a:xfrm>
          <a:prstGeom prst="rect">
            <a:avLst/>
          </a:prstGeom>
        </p:spPr>
      </p:pic>
    </p:spTree>
    <p:extLst>
      <p:ext uri="{BB962C8B-B14F-4D97-AF65-F5344CB8AC3E}">
        <p14:creationId xmlns:p14="http://schemas.microsoft.com/office/powerpoint/2010/main" val="3647205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B3E1-4781-1974-4357-21D7FD76127A}"/>
              </a:ext>
            </a:extLst>
          </p:cNvPr>
          <p:cNvSpPr txBox="1">
            <a:spLocks/>
          </p:cNvSpPr>
          <p:nvPr/>
        </p:nvSpPr>
        <p:spPr>
          <a:xfrm>
            <a:off x="6307014" y="681037"/>
            <a:ext cx="4649218" cy="710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AC0A31"/>
                </a:solidFill>
                <a:latin typeface="Times New Roman" panose="02020603050405020304" pitchFamily="18" charset="0"/>
                <a:cs typeface="Times New Roman" panose="02020603050405020304" pitchFamily="18" charset="0"/>
              </a:rPr>
              <a:t>Title Title Title</a:t>
            </a:r>
          </a:p>
        </p:txBody>
      </p:sp>
      <p:sp>
        <p:nvSpPr>
          <p:cNvPr id="3" name="TextBox 2">
            <a:extLst>
              <a:ext uri="{FF2B5EF4-FFF2-40B4-BE49-F238E27FC236}">
                <a16:creationId xmlns:a16="http://schemas.microsoft.com/office/drawing/2014/main" id="{AF24FA19-8F9B-4471-D8BE-E90A58E92A0B}"/>
              </a:ext>
            </a:extLst>
          </p:cNvPr>
          <p:cNvSpPr txBox="1"/>
          <p:nvPr/>
        </p:nvSpPr>
        <p:spPr>
          <a:xfrm>
            <a:off x="6403997" y="1191423"/>
            <a:ext cx="2439421" cy="400110"/>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subtitle subtitle</a:t>
            </a:r>
          </a:p>
        </p:txBody>
      </p:sp>
      <p:sp>
        <p:nvSpPr>
          <p:cNvPr id="5" name="Rectangle 4">
            <a:extLst>
              <a:ext uri="{FF2B5EF4-FFF2-40B4-BE49-F238E27FC236}">
                <a16:creationId xmlns:a16="http://schemas.microsoft.com/office/drawing/2014/main" id="{B464EB47-3E59-2C50-4F68-CFFFE453016E}"/>
              </a:ext>
            </a:extLst>
          </p:cNvPr>
          <p:cNvSpPr/>
          <p:nvPr/>
        </p:nvSpPr>
        <p:spPr>
          <a:xfrm>
            <a:off x="433754" y="422031"/>
            <a:ext cx="5662246" cy="5990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TextBox 5">
            <a:extLst>
              <a:ext uri="{FF2B5EF4-FFF2-40B4-BE49-F238E27FC236}">
                <a16:creationId xmlns:a16="http://schemas.microsoft.com/office/drawing/2014/main" id="{923458FD-EAD7-779C-0A26-9F63896608A4}"/>
              </a:ext>
            </a:extLst>
          </p:cNvPr>
          <p:cNvSpPr txBox="1"/>
          <p:nvPr/>
        </p:nvSpPr>
        <p:spPr>
          <a:xfrm>
            <a:off x="433754" y="6012413"/>
            <a:ext cx="2150170" cy="400110"/>
          </a:xfrm>
          <a:prstGeom prst="rect">
            <a:avLst/>
          </a:prstGeom>
          <a:noFill/>
        </p:spPr>
        <p:txBody>
          <a:bodyPr wrap="square" rtlCol="0">
            <a:spAutoFit/>
          </a:bodyPr>
          <a:lstStyle/>
          <a:p>
            <a:r>
              <a:rPr lang="en-US" sz="2000" i="1" dirty="0">
                <a:latin typeface="Arial Nova Cond Light" panose="020B0306020202020204" pitchFamily="34" charset="0"/>
              </a:rPr>
              <a:t>Picture goes here</a:t>
            </a:r>
          </a:p>
        </p:txBody>
      </p:sp>
      <p:sp>
        <p:nvSpPr>
          <p:cNvPr id="7" name="Content Placeholder 2">
            <a:extLst>
              <a:ext uri="{FF2B5EF4-FFF2-40B4-BE49-F238E27FC236}">
                <a16:creationId xmlns:a16="http://schemas.microsoft.com/office/drawing/2014/main" id="{87426845-DFCD-8566-B517-E67C5261BC0D}"/>
              </a:ext>
            </a:extLst>
          </p:cNvPr>
          <p:cNvSpPr txBox="1">
            <a:spLocks/>
          </p:cNvSpPr>
          <p:nvPr/>
        </p:nvSpPr>
        <p:spPr>
          <a:xfrm>
            <a:off x="6307014" y="2135955"/>
            <a:ext cx="5275386" cy="404100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spc="100" baseline="0">
                <a:solidFill>
                  <a:schemeClr val="tx1"/>
                </a:solidFill>
                <a:latin typeface="Arial Nova Cond Light" panose="020B0306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spc="100" baseline="0">
                <a:solidFill>
                  <a:schemeClr val="tx1"/>
                </a:solidFill>
                <a:latin typeface="Arial Nova Cond Light" panose="020B0306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spc="100" baseline="0">
                <a:solidFill>
                  <a:schemeClr val="tx1"/>
                </a:solidFill>
                <a:latin typeface="Arial Nova Cond Light" panose="020B0306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spc="100" baseline="0">
                <a:solidFill>
                  <a:schemeClr val="tx1"/>
                </a:solidFill>
                <a:latin typeface="Arial Nova Cond Light" panose="020B0306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spc="100" baseline="0">
                <a:solidFill>
                  <a:schemeClr val="tx1"/>
                </a:solidFill>
                <a:latin typeface="Arial Nova Cond Light" panose="020B03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Lorem ipsum dolor sit </a:t>
            </a:r>
            <a:r>
              <a:rPr lang="en-US" sz="1800" dirty="0" err="1">
                <a:latin typeface="Arial" panose="020B0604020202020204" pitchFamily="34" charset="0"/>
                <a:cs typeface="Arial" panose="020B0604020202020204" pitchFamily="34" charset="0"/>
              </a:rPr>
              <a:t>amet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consectetur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adipiscing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elit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Phasellus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imperdiet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nulla</a:t>
            </a:r>
            <a:r>
              <a:rPr lang="en-US" sz="1800" dirty="0">
                <a:latin typeface="Arial" panose="020B0604020202020204" pitchFamily="34" charset="0"/>
                <a:cs typeface="Arial" panose="020B0604020202020204" pitchFamily="34" charset="0"/>
              </a:rPr>
              <a:t> et dictum </a:t>
            </a:r>
            <a:r>
              <a:rPr lang="en-US" sz="1800" dirty="0" err="1">
                <a:latin typeface="Arial" panose="020B0604020202020204" pitchFamily="34" charset="0"/>
                <a:cs typeface="Arial" panose="020B0604020202020204" pitchFamily="34" charset="0"/>
              </a:rPr>
              <a:t>interdum</a:t>
            </a:r>
            <a:r>
              <a:rPr lang="en-US" sz="1800" dirty="0">
                <a:latin typeface="Arial" panose="020B0604020202020204" pitchFamily="34" charset="0"/>
                <a:cs typeface="Arial" panose="020B0604020202020204" pitchFamily="34" charset="0"/>
              </a:rPr>
              <a:t>, nisi lorem </a:t>
            </a:r>
            <a:r>
              <a:rPr lang="en-US" sz="1800" dirty="0" err="1">
                <a:latin typeface="Arial" panose="020B0604020202020204" pitchFamily="34" charset="0"/>
                <a:cs typeface="Arial" panose="020B0604020202020204" pitchFamily="34" charset="0"/>
              </a:rPr>
              <a:t>egestas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odio</a:t>
            </a:r>
            <a:r>
              <a:rPr lang="en-US" sz="1800" dirty="0">
                <a:latin typeface="Arial" panose="020B0604020202020204" pitchFamily="34" charset="0"/>
                <a:cs typeface="Arial" panose="020B0604020202020204" pitchFamily="34" charset="0"/>
              </a:rPr>
              <a:t>, vitae </a:t>
            </a:r>
            <a:r>
              <a:rPr lang="en-US" sz="1800" dirty="0" err="1">
                <a:latin typeface="Arial" panose="020B0604020202020204" pitchFamily="34" charset="0"/>
                <a:cs typeface="Arial" panose="020B0604020202020204" pitchFamily="34" charset="0"/>
              </a:rPr>
              <a:t>scelerisque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enim</a:t>
            </a:r>
            <a:r>
              <a:rPr lang="en-US" sz="1800" dirty="0">
                <a:latin typeface="Arial" panose="020B0604020202020204" pitchFamily="34" charset="0"/>
                <a:cs typeface="Arial" panose="020B0604020202020204" pitchFamily="34" charset="0"/>
              </a:rPr>
              <a:t> ligula </a:t>
            </a:r>
            <a:r>
              <a:rPr lang="en-US" sz="1800" dirty="0" err="1">
                <a:latin typeface="Arial" panose="020B0604020202020204" pitchFamily="34" charset="0"/>
                <a:cs typeface="Arial" panose="020B0604020202020204" pitchFamily="34" charset="0"/>
              </a:rPr>
              <a:t>venenatis</a:t>
            </a:r>
            <a:r>
              <a:rPr lang="en-US" sz="1800" dirty="0">
                <a:latin typeface="Arial" panose="020B0604020202020204" pitchFamily="34" charset="0"/>
                <a:cs typeface="Arial" panose="020B0604020202020204" pitchFamily="34" charset="0"/>
              </a:rPr>
              <a:t> dolor. Maecenas </a:t>
            </a:r>
            <a:r>
              <a:rPr lang="en-US" sz="1800" dirty="0" err="1">
                <a:latin typeface="Arial" panose="020B0604020202020204" pitchFamily="34" charset="0"/>
                <a:cs typeface="Arial" panose="020B0604020202020204" pitchFamily="34" charset="0"/>
              </a:rPr>
              <a:t>nisl</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est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ultrices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nec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congue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eget</a:t>
            </a:r>
            <a:r>
              <a:rPr lang="en-US" sz="1800" dirty="0">
                <a:latin typeface="Arial" panose="020B0604020202020204" pitchFamily="34" charset="0"/>
                <a:cs typeface="Arial" panose="020B0604020202020204" pitchFamily="34" charset="0"/>
              </a:rPr>
              <a:t>, auctor vitae </a:t>
            </a:r>
            <a:r>
              <a:rPr lang="en-US" sz="1800" dirty="0" err="1">
                <a:latin typeface="Arial" panose="020B0604020202020204" pitchFamily="34" charset="0"/>
                <a:cs typeface="Arial" panose="020B0604020202020204" pitchFamily="34" charset="0"/>
              </a:rPr>
              <a:t>massa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Fusce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luctus</a:t>
            </a:r>
            <a:r>
              <a:rPr lang="en-US" sz="1800" dirty="0">
                <a:latin typeface="Arial" panose="020B0604020202020204" pitchFamily="34" charset="0"/>
                <a:cs typeface="Arial" panose="020B0604020202020204" pitchFamily="34" charset="0"/>
              </a:rPr>
              <a:t> vestibulum </a:t>
            </a:r>
            <a:r>
              <a:rPr lang="en-US" sz="1800" dirty="0" err="1">
                <a:latin typeface="Arial" panose="020B0604020202020204" pitchFamily="34" charset="0"/>
                <a:cs typeface="Arial" panose="020B0604020202020204" pitchFamily="34" charset="0"/>
              </a:rPr>
              <a:t>augue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aliquet</a:t>
            </a:r>
            <a:r>
              <a:rPr lang="en-US" sz="1800" dirty="0">
                <a:latin typeface="Arial" panose="020B0604020202020204" pitchFamily="34" charset="0"/>
                <a:cs typeface="Arial" panose="020B0604020202020204" pitchFamily="34" charset="0"/>
              </a:rPr>
              <a:t>. Nunc </a:t>
            </a:r>
            <a:r>
              <a:rPr lang="en-US" sz="1800" dirty="0" err="1">
                <a:latin typeface="Arial" panose="020B0604020202020204" pitchFamily="34" charset="0"/>
                <a:cs typeface="Arial" panose="020B0604020202020204" pitchFamily="34" charset="0"/>
              </a:rPr>
              <a:t>sagittis</a:t>
            </a:r>
            <a:r>
              <a:rPr lang="en-US" sz="1800" dirty="0">
                <a:latin typeface="Arial" panose="020B0604020202020204" pitchFamily="34" charset="0"/>
                <a:cs typeface="Arial" panose="020B0604020202020204" pitchFamily="34" charset="0"/>
              </a:rPr>
              <a:t> dictum nisi, sed </a:t>
            </a:r>
            <a:r>
              <a:rPr lang="en-US" sz="1800" dirty="0" err="1">
                <a:latin typeface="Arial" panose="020B0604020202020204" pitchFamily="34" charset="0"/>
                <a:cs typeface="Arial" panose="020B0604020202020204" pitchFamily="34" charset="0"/>
              </a:rPr>
              <a:t>ullamcorper</a:t>
            </a:r>
            <a:r>
              <a:rPr lang="en-US" sz="1800" dirty="0">
                <a:latin typeface="Arial" panose="020B0604020202020204" pitchFamily="34" charset="0"/>
                <a:cs typeface="Arial" panose="020B0604020202020204" pitchFamily="34" charset="0"/>
              </a:rPr>
              <a:t> ipsum </a:t>
            </a:r>
            <a:r>
              <a:rPr lang="en-US" sz="1800" dirty="0" err="1">
                <a:latin typeface="Arial" panose="020B0604020202020204" pitchFamily="34" charset="0"/>
                <a:cs typeface="Arial" panose="020B0604020202020204" pitchFamily="34" charset="0"/>
              </a:rPr>
              <a:t>dignissim</a:t>
            </a:r>
            <a:r>
              <a:rPr lang="en-US" sz="1800" dirty="0">
                <a:latin typeface="Arial" panose="020B0604020202020204" pitchFamily="34" charset="0"/>
                <a:cs typeface="Arial" panose="020B0604020202020204" pitchFamily="34" charset="0"/>
              </a:rPr>
              <a:t> ac. In at libero sed </a:t>
            </a:r>
            <a:r>
              <a:rPr lang="en-US" sz="1800" dirty="0" err="1">
                <a:latin typeface="Arial" panose="020B0604020202020204" pitchFamily="34" charset="0"/>
                <a:cs typeface="Arial" panose="020B0604020202020204" pitchFamily="34" charset="0"/>
              </a:rPr>
              <a:t>nunc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venenatis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imperdiet</a:t>
            </a:r>
            <a:r>
              <a:rPr lang="en-US" sz="1800" dirty="0">
                <a:latin typeface="Arial" panose="020B0604020202020204" pitchFamily="34" charset="0"/>
                <a:cs typeface="Arial" panose="020B0604020202020204" pitchFamily="34" charset="0"/>
              </a:rPr>
              <a:t> sed </a:t>
            </a:r>
            <a:r>
              <a:rPr lang="en-US" sz="1800" dirty="0" err="1">
                <a:latin typeface="Arial" panose="020B0604020202020204" pitchFamily="34" charset="0"/>
                <a:cs typeface="Arial" panose="020B0604020202020204" pitchFamily="34" charset="0"/>
              </a:rPr>
              <a:t>ornare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turpis</a:t>
            </a:r>
            <a:r>
              <a:rPr lang="en-US" sz="1800" dirty="0">
                <a:latin typeface="Arial" panose="020B0604020202020204" pitchFamily="34" charset="0"/>
                <a:cs typeface="Arial" panose="020B0604020202020204" pitchFamily="34" charset="0"/>
              </a:rPr>
              <a:t>. Donec vitae dui </a:t>
            </a:r>
            <a:r>
              <a:rPr lang="en-US" sz="1800" dirty="0" err="1">
                <a:latin typeface="Arial" panose="020B0604020202020204" pitchFamily="34" charset="0"/>
                <a:cs typeface="Arial" panose="020B0604020202020204" pitchFamily="34" charset="0"/>
              </a:rPr>
              <a:t>eget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tellus</a:t>
            </a:r>
            <a:r>
              <a:rPr lang="en-US" sz="1800" dirty="0">
                <a:latin typeface="Arial" panose="020B0604020202020204" pitchFamily="34" charset="0"/>
                <a:cs typeface="Arial" panose="020B0604020202020204" pitchFamily="34" charset="0"/>
              </a:rPr>
              <a:t> gravida </a:t>
            </a:r>
            <a:r>
              <a:rPr lang="en-US" sz="1800" dirty="0" err="1">
                <a:latin typeface="Arial" panose="020B0604020202020204" pitchFamily="34" charset="0"/>
                <a:cs typeface="Arial" panose="020B0604020202020204" pitchFamily="34" charset="0"/>
              </a:rPr>
              <a:t>venenatis</a:t>
            </a:r>
            <a:r>
              <a:rPr lang="en-US" sz="1800" dirty="0">
                <a:latin typeface="Arial" panose="020B0604020202020204" pitchFamily="34" charset="0"/>
                <a:cs typeface="Arial" panose="020B0604020202020204" pitchFamily="34" charset="0"/>
              </a:rPr>
              <a:t>. Integer </a:t>
            </a:r>
            <a:r>
              <a:rPr lang="en-US" sz="1800" dirty="0" err="1">
                <a:latin typeface="Arial" panose="020B0604020202020204" pitchFamily="34" charset="0"/>
                <a:cs typeface="Arial" panose="020B0604020202020204" pitchFamily="34" charset="0"/>
              </a:rPr>
              <a:t>fringilla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congue</a:t>
            </a:r>
            <a:r>
              <a:rPr lang="en-US" sz="1800" dirty="0">
                <a:latin typeface="Arial" panose="020B0604020202020204" pitchFamily="34" charset="0"/>
                <a:cs typeface="Arial" panose="020B0604020202020204" pitchFamily="34" charset="0"/>
              </a:rPr>
              <a:t> eros non fermentum. Sed </a:t>
            </a:r>
            <a:r>
              <a:rPr lang="en-US" sz="1800" dirty="0" err="1">
                <a:latin typeface="Arial" panose="020B0604020202020204" pitchFamily="34" charset="0"/>
                <a:cs typeface="Arial" panose="020B0604020202020204" pitchFamily="34" charset="0"/>
              </a:rPr>
              <a:t>dapibus</a:t>
            </a:r>
            <a:r>
              <a:rPr lang="en-US" sz="1800" dirty="0">
                <a:latin typeface="Arial" panose="020B0604020202020204" pitchFamily="34" charset="0"/>
                <a:cs typeface="Arial" panose="020B0604020202020204" pitchFamily="34" charset="0"/>
              </a:rPr>
              <a:t> pulvinar </a:t>
            </a:r>
            <a:r>
              <a:rPr lang="en-US" sz="1800" dirty="0" err="1">
                <a:latin typeface="Arial" panose="020B0604020202020204" pitchFamily="34" charset="0"/>
                <a:cs typeface="Arial" panose="020B0604020202020204" pitchFamily="34" charset="0"/>
              </a:rPr>
              <a:t>nibh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tempor</a:t>
            </a:r>
            <a:r>
              <a:rPr lang="en-US" sz="1800" dirty="0">
                <a:latin typeface="Arial" panose="020B0604020202020204" pitchFamily="34" charset="0"/>
                <a:cs typeface="Arial" panose="020B0604020202020204" pitchFamily="34" charset="0"/>
              </a:rPr>
              <a:t> porta. Cras ac </a:t>
            </a:r>
            <a:r>
              <a:rPr lang="en-US" sz="1800" dirty="0" err="1">
                <a:latin typeface="Arial" panose="020B0604020202020204" pitchFamily="34" charset="0"/>
                <a:cs typeface="Arial" panose="020B0604020202020204" pitchFamily="34" charset="0"/>
              </a:rPr>
              <a:t>leo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purus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Mauris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quis</a:t>
            </a:r>
            <a:r>
              <a:rPr lang="en-US" sz="1800" dirty="0">
                <a:latin typeface="Arial" panose="020B0604020202020204" pitchFamily="34" charset="0"/>
                <a:cs typeface="Arial" panose="020B0604020202020204" pitchFamily="34" charset="0"/>
              </a:rPr>
              <a:t> diam </a:t>
            </a:r>
            <a:r>
              <a:rPr lang="en-US" sz="1800" dirty="0" err="1">
                <a:latin typeface="Arial" panose="020B0604020202020204" pitchFamily="34" charset="0"/>
                <a:cs typeface="Arial" panose="020B0604020202020204" pitchFamily="34" charset="0"/>
              </a:rPr>
              <a:t>velit</a:t>
            </a:r>
            <a:r>
              <a:rPr lang="en-US" sz="1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65904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270F77-C843-60B5-10F9-53563B3D303F}"/>
              </a:ext>
            </a:extLst>
          </p:cNvPr>
          <p:cNvSpPr/>
          <p:nvPr/>
        </p:nvSpPr>
        <p:spPr>
          <a:xfrm>
            <a:off x="433754" y="422031"/>
            <a:ext cx="5662246" cy="3006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CEB93E2-51E0-167C-FE31-4B81A61098F1}"/>
              </a:ext>
            </a:extLst>
          </p:cNvPr>
          <p:cNvSpPr/>
          <p:nvPr/>
        </p:nvSpPr>
        <p:spPr>
          <a:xfrm>
            <a:off x="433754" y="3514169"/>
            <a:ext cx="5662246" cy="2919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FDFF90-D0BF-47A8-B7C8-7994D7AA83D5}"/>
              </a:ext>
            </a:extLst>
          </p:cNvPr>
          <p:cNvSpPr txBox="1"/>
          <p:nvPr/>
        </p:nvSpPr>
        <p:spPr>
          <a:xfrm>
            <a:off x="433754" y="6012413"/>
            <a:ext cx="2150170" cy="400110"/>
          </a:xfrm>
          <a:prstGeom prst="rect">
            <a:avLst/>
          </a:prstGeom>
          <a:noFill/>
        </p:spPr>
        <p:txBody>
          <a:bodyPr wrap="square" rtlCol="0">
            <a:spAutoFit/>
          </a:bodyPr>
          <a:lstStyle/>
          <a:p>
            <a:r>
              <a:rPr lang="en-US" sz="2000" i="1" dirty="0">
                <a:latin typeface="Arial Nova Cond Light" panose="020B0306020202020204" pitchFamily="34" charset="0"/>
              </a:rPr>
              <a:t>Picture goes here</a:t>
            </a:r>
          </a:p>
        </p:txBody>
      </p:sp>
      <p:sp>
        <p:nvSpPr>
          <p:cNvPr id="8" name="TextBox 7">
            <a:extLst>
              <a:ext uri="{FF2B5EF4-FFF2-40B4-BE49-F238E27FC236}">
                <a16:creationId xmlns:a16="http://schemas.microsoft.com/office/drawing/2014/main" id="{6E9E3973-21D9-02B0-DD0B-8C05A968C68F}"/>
              </a:ext>
            </a:extLst>
          </p:cNvPr>
          <p:cNvSpPr txBox="1"/>
          <p:nvPr/>
        </p:nvSpPr>
        <p:spPr>
          <a:xfrm>
            <a:off x="447006" y="2937908"/>
            <a:ext cx="2150170" cy="400110"/>
          </a:xfrm>
          <a:prstGeom prst="rect">
            <a:avLst/>
          </a:prstGeom>
          <a:noFill/>
        </p:spPr>
        <p:txBody>
          <a:bodyPr wrap="square" rtlCol="0">
            <a:spAutoFit/>
          </a:bodyPr>
          <a:lstStyle/>
          <a:p>
            <a:r>
              <a:rPr lang="en-US" sz="2000" i="1" dirty="0">
                <a:latin typeface="Arial Nova Cond Light" panose="020B0306020202020204" pitchFamily="34" charset="0"/>
              </a:rPr>
              <a:t>Picture goes here</a:t>
            </a:r>
          </a:p>
        </p:txBody>
      </p:sp>
      <p:sp>
        <p:nvSpPr>
          <p:cNvPr id="11" name="Content Placeholder 2">
            <a:extLst>
              <a:ext uri="{FF2B5EF4-FFF2-40B4-BE49-F238E27FC236}">
                <a16:creationId xmlns:a16="http://schemas.microsoft.com/office/drawing/2014/main" id="{B47B9445-CFB9-422E-5D66-89C14B0932EB}"/>
              </a:ext>
            </a:extLst>
          </p:cNvPr>
          <p:cNvSpPr txBox="1">
            <a:spLocks/>
          </p:cNvSpPr>
          <p:nvPr/>
        </p:nvSpPr>
        <p:spPr>
          <a:xfrm>
            <a:off x="6307014" y="2135955"/>
            <a:ext cx="5275386" cy="404100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spc="100" baseline="0">
                <a:solidFill>
                  <a:schemeClr val="tx1"/>
                </a:solidFill>
                <a:latin typeface="Arial Nova Cond Light" panose="020B0306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spc="100" baseline="0">
                <a:solidFill>
                  <a:schemeClr val="tx1"/>
                </a:solidFill>
                <a:latin typeface="Arial Nova Cond Light" panose="020B0306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spc="100" baseline="0">
                <a:solidFill>
                  <a:schemeClr val="tx1"/>
                </a:solidFill>
                <a:latin typeface="Arial Nova Cond Light" panose="020B0306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spc="100" baseline="0">
                <a:solidFill>
                  <a:schemeClr val="tx1"/>
                </a:solidFill>
                <a:latin typeface="Arial Nova Cond Light" panose="020B0306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spc="100" baseline="0">
                <a:solidFill>
                  <a:schemeClr val="tx1"/>
                </a:solidFill>
                <a:latin typeface="Arial Nova Cond Light" panose="020B03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Lorem ipsum dolor sit </a:t>
            </a:r>
            <a:r>
              <a:rPr lang="en-US" sz="1800" dirty="0" err="1">
                <a:latin typeface="Arial" panose="020B0604020202020204" pitchFamily="34" charset="0"/>
                <a:cs typeface="Arial" panose="020B0604020202020204" pitchFamily="34" charset="0"/>
              </a:rPr>
              <a:t>amet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consectetur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adipiscing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elit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Phasellus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imperdiet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nulla</a:t>
            </a:r>
            <a:r>
              <a:rPr lang="en-US" sz="1800" dirty="0">
                <a:latin typeface="Arial" panose="020B0604020202020204" pitchFamily="34" charset="0"/>
                <a:cs typeface="Arial" panose="020B0604020202020204" pitchFamily="34" charset="0"/>
              </a:rPr>
              <a:t> et dictum </a:t>
            </a:r>
            <a:r>
              <a:rPr lang="en-US" sz="1800" dirty="0" err="1">
                <a:latin typeface="Arial" panose="020B0604020202020204" pitchFamily="34" charset="0"/>
                <a:cs typeface="Arial" panose="020B0604020202020204" pitchFamily="34" charset="0"/>
              </a:rPr>
              <a:t>interdum</a:t>
            </a:r>
            <a:r>
              <a:rPr lang="en-US" sz="1800" dirty="0">
                <a:latin typeface="Arial" panose="020B0604020202020204" pitchFamily="34" charset="0"/>
                <a:cs typeface="Arial" panose="020B0604020202020204" pitchFamily="34" charset="0"/>
              </a:rPr>
              <a:t>, nisi lorem </a:t>
            </a:r>
            <a:r>
              <a:rPr lang="en-US" sz="1800" dirty="0" err="1">
                <a:latin typeface="Arial" panose="020B0604020202020204" pitchFamily="34" charset="0"/>
                <a:cs typeface="Arial" panose="020B0604020202020204" pitchFamily="34" charset="0"/>
              </a:rPr>
              <a:t>egestas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odio</a:t>
            </a:r>
            <a:r>
              <a:rPr lang="en-US" sz="1800" dirty="0">
                <a:latin typeface="Arial" panose="020B0604020202020204" pitchFamily="34" charset="0"/>
                <a:cs typeface="Arial" panose="020B0604020202020204" pitchFamily="34" charset="0"/>
              </a:rPr>
              <a:t>, vitae </a:t>
            </a:r>
            <a:r>
              <a:rPr lang="en-US" sz="1800" dirty="0" err="1">
                <a:latin typeface="Arial" panose="020B0604020202020204" pitchFamily="34" charset="0"/>
                <a:cs typeface="Arial" panose="020B0604020202020204" pitchFamily="34" charset="0"/>
              </a:rPr>
              <a:t>scelerisque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enim</a:t>
            </a:r>
            <a:r>
              <a:rPr lang="en-US" sz="1800" dirty="0">
                <a:latin typeface="Arial" panose="020B0604020202020204" pitchFamily="34" charset="0"/>
                <a:cs typeface="Arial" panose="020B0604020202020204" pitchFamily="34" charset="0"/>
              </a:rPr>
              <a:t> ligula </a:t>
            </a:r>
            <a:r>
              <a:rPr lang="en-US" sz="1800" dirty="0" err="1">
                <a:latin typeface="Arial" panose="020B0604020202020204" pitchFamily="34" charset="0"/>
                <a:cs typeface="Arial" panose="020B0604020202020204" pitchFamily="34" charset="0"/>
              </a:rPr>
              <a:t>venenatis</a:t>
            </a:r>
            <a:r>
              <a:rPr lang="en-US" sz="1800" dirty="0">
                <a:latin typeface="Arial" panose="020B0604020202020204" pitchFamily="34" charset="0"/>
                <a:cs typeface="Arial" panose="020B0604020202020204" pitchFamily="34" charset="0"/>
              </a:rPr>
              <a:t> dolor. Maecenas </a:t>
            </a:r>
            <a:r>
              <a:rPr lang="en-US" sz="1800" dirty="0" err="1">
                <a:latin typeface="Arial" panose="020B0604020202020204" pitchFamily="34" charset="0"/>
                <a:cs typeface="Arial" panose="020B0604020202020204" pitchFamily="34" charset="0"/>
              </a:rPr>
              <a:t>nisl</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est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ultrices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nec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congue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eget</a:t>
            </a:r>
            <a:r>
              <a:rPr lang="en-US" sz="1800" dirty="0">
                <a:latin typeface="Arial" panose="020B0604020202020204" pitchFamily="34" charset="0"/>
                <a:cs typeface="Arial" panose="020B0604020202020204" pitchFamily="34" charset="0"/>
              </a:rPr>
              <a:t>, auctor vitae </a:t>
            </a:r>
            <a:r>
              <a:rPr lang="en-US" sz="1800" dirty="0" err="1">
                <a:latin typeface="Arial" panose="020B0604020202020204" pitchFamily="34" charset="0"/>
                <a:cs typeface="Arial" panose="020B0604020202020204" pitchFamily="34" charset="0"/>
              </a:rPr>
              <a:t>massa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Fusce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luctus</a:t>
            </a:r>
            <a:r>
              <a:rPr lang="en-US" sz="1800" dirty="0">
                <a:latin typeface="Arial" panose="020B0604020202020204" pitchFamily="34" charset="0"/>
                <a:cs typeface="Arial" panose="020B0604020202020204" pitchFamily="34" charset="0"/>
              </a:rPr>
              <a:t> vestibulum </a:t>
            </a:r>
            <a:r>
              <a:rPr lang="en-US" sz="1800" dirty="0" err="1">
                <a:latin typeface="Arial" panose="020B0604020202020204" pitchFamily="34" charset="0"/>
                <a:cs typeface="Arial" panose="020B0604020202020204" pitchFamily="34" charset="0"/>
              </a:rPr>
              <a:t>augue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aliquet</a:t>
            </a:r>
            <a:r>
              <a:rPr lang="en-US" sz="1800" dirty="0">
                <a:latin typeface="Arial" panose="020B0604020202020204" pitchFamily="34" charset="0"/>
                <a:cs typeface="Arial" panose="020B0604020202020204" pitchFamily="34" charset="0"/>
              </a:rPr>
              <a:t>. Nunc </a:t>
            </a:r>
            <a:r>
              <a:rPr lang="en-US" sz="1800" dirty="0" err="1">
                <a:latin typeface="Arial" panose="020B0604020202020204" pitchFamily="34" charset="0"/>
                <a:cs typeface="Arial" panose="020B0604020202020204" pitchFamily="34" charset="0"/>
              </a:rPr>
              <a:t>sagittis</a:t>
            </a:r>
            <a:r>
              <a:rPr lang="en-US" sz="1800" dirty="0">
                <a:latin typeface="Arial" panose="020B0604020202020204" pitchFamily="34" charset="0"/>
                <a:cs typeface="Arial" panose="020B0604020202020204" pitchFamily="34" charset="0"/>
              </a:rPr>
              <a:t> dictum nisi, sed </a:t>
            </a:r>
            <a:r>
              <a:rPr lang="en-US" sz="1800" dirty="0" err="1">
                <a:latin typeface="Arial" panose="020B0604020202020204" pitchFamily="34" charset="0"/>
                <a:cs typeface="Arial" panose="020B0604020202020204" pitchFamily="34" charset="0"/>
              </a:rPr>
              <a:t>ullamcorper</a:t>
            </a:r>
            <a:r>
              <a:rPr lang="en-US" sz="1800" dirty="0">
                <a:latin typeface="Arial" panose="020B0604020202020204" pitchFamily="34" charset="0"/>
                <a:cs typeface="Arial" panose="020B0604020202020204" pitchFamily="34" charset="0"/>
              </a:rPr>
              <a:t> ipsum </a:t>
            </a:r>
            <a:r>
              <a:rPr lang="en-US" sz="1800" dirty="0" err="1">
                <a:latin typeface="Arial" panose="020B0604020202020204" pitchFamily="34" charset="0"/>
                <a:cs typeface="Arial" panose="020B0604020202020204" pitchFamily="34" charset="0"/>
              </a:rPr>
              <a:t>dignissim</a:t>
            </a:r>
            <a:r>
              <a:rPr lang="en-US" sz="1800" dirty="0">
                <a:latin typeface="Arial" panose="020B0604020202020204" pitchFamily="34" charset="0"/>
                <a:cs typeface="Arial" panose="020B0604020202020204" pitchFamily="34" charset="0"/>
              </a:rPr>
              <a:t> ac. In at libero sed </a:t>
            </a:r>
            <a:r>
              <a:rPr lang="en-US" sz="1800" dirty="0" err="1">
                <a:latin typeface="Arial" panose="020B0604020202020204" pitchFamily="34" charset="0"/>
                <a:cs typeface="Arial" panose="020B0604020202020204" pitchFamily="34" charset="0"/>
              </a:rPr>
              <a:t>nunc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venenatis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imperdiet</a:t>
            </a:r>
            <a:r>
              <a:rPr lang="en-US" sz="1800" dirty="0">
                <a:latin typeface="Arial" panose="020B0604020202020204" pitchFamily="34" charset="0"/>
                <a:cs typeface="Arial" panose="020B0604020202020204" pitchFamily="34" charset="0"/>
              </a:rPr>
              <a:t> sed </a:t>
            </a:r>
            <a:r>
              <a:rPr lang="en-US" sz="1800" dirty="0" err="1">
                <a:latin typeface="Arial" panose="020B0604020202020204" pitchFamily="34" charset="0"/>
                <a:cs typeface="Arial" panose="020B0604020202020204" pitchFamily="34" charset="0"/>
              </a:rPr>
              <a:t>ornare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turpis</a:t>
            </a:r>
            <a:r>
              <a:rPr lang="en-US" sz="1800" dirty="0">
                <a:latin typeface="Arial" panose="020B0604020202020204" pitchFamily="34" charset="0"/>
                <a:cs typeface="Arial" panose="020B0604020202020204" pitchFamily="34" charset="0"/>
              </a:rPr>
              <a:t>. Donec vitae dui </a:t>
            </a:r>
            <a:r>
              <a:rPr lang="en-US" sz="1800" dirty="0" err="1">
                <a:latin typeface="Arial" panose="020B0604020202020204" pitchFamily="34" charset="0"/>
                <a:cs typeface="Arial" panose="020B0604020202020204" pitchFamily="34" charset="0"/>
              </a:rPr>
              <a:t>eget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tellus</a:t>
            </a:r>
            <a:r>
              <a:rPr lang="en-US" sz="1800" dirty="0">
                <a:latin typeface="Arial" panose="020B0604020202020204" pitchFamily="34" charset="0"/>
                <a:cs typeface="Arial" panose="020B0604020202020204" pitchFamily="34" charset="0"/>
              </a:rPr>
              <a:t> gravida </a:t>
            </a:r>
            <a:r>
              <a:rPr lang="en-US" sz="1800" dirty="0" err="1">
                <a:latin typeface="Arial" panose="020B0604020202020204" pitchFamily="34" charset="0"/>
                <a:cs typeface="Arial" panose="020B0604020202020204" pitchFamily="34" charset="0"/>
              </a:rPr>
              <a:t>venenatis</a:t>
            </a:r>
            <a:r>
              <a:rPr lang="en-US" sz="1800" dirty="0">
                <a:latin typeface="Arial" panose="020B0604020202020204" pitchFamily="34" charset="0"/>
                <a:cs typeface="Arial" panose="020B0604020202020204" pitchFamily="34" charset="0"/>
              </a:rPr>
              <a:t>. Integer </a:t>
            </a:r>
            <a:r>
              <a:rPr lang="en-US" sz="1800" dirty="0" err="1">
                <a:latin typeface="Arial" panose="020B0604020202020204" pitchFamily="34" charset="0"/>
                <a:cs typeface="Arial" panose="020B0604020202020204" pitchFamily="34" charset="0"/>
              </a:rPr>
              <a:t>fringilla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congue</a:t>
            </a:r>
            <a:r>
              <a:rPr lang="en-US" sz="1800" dirty="0">
                <a:latin typeface="Arial" panose="020B0604020202020204" pitchFamily="34" charset="0"/>
                <a:cs typeface="Arial" panose="020B0604020202020204" pitchFamily="34" charset="0"/>
              </a:rPr>
              <a:t> eros non fermentum. Sed </a:t>
            </a:r>
            <a:r>
              <a:rPr lang="en-US" sz="1800" dirty="0" err="1">
                <a:latin typeface="Arial" panose="020B0604020202020204" pitchFamily="34" charset="0"/>
                <a:cs typeface="Arial" panose="020B0604020202020204" pitchFamily="34" charset="0"/>
              </a:rPr>
              <a:t>dapibus</a:t>
            </a:r>
            <a:r>
              <a:rPr lang="en-US" sz="1800" dirty="0">
                <a:latin typeface="Arial" panose="020B0604020202020204" pitchFamily="34" charset="0"/>
                <a:cs typeface="Arial" panose="020B0604020202020204" pitchFamily="34" charset="0"/>
              </a:rPr>
              <a:t> pulvinar </a:t>
            </a:r>
            <a:r>
              <a:rPr lang="en-US" sz="1800" dirty="0" err="1">
                <a:latin typeface="Arial" panose="020B0604020202020204" pitchFamily="34" charset="0"/>
                <a:cs typeface="Arial" panose="020B0604020202020204" pitchFamily="34" charset="0"/>
              </a:rPr>
              <a:t>nibh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tempor</a:t>
            </a:r>
            <a:r>
              <a:rPr lang="en-US" sz="1800" dirty="0">
                <a:latin typeface="Arial" panose="020B0604020202020204" pitchFamily="34" charset="0"/>
                <a:cs typeface="Arial" panose="020B0604020202020204" pitchFamily="34" charset="0"/>
              </a:rPr>
              <a:t> porta. Cras ac </a:t>
            </a:r>
            <a:r>
              <a:rPr lang="en-US" sz="1800" dirty="0" err="1">
                <a:latin typeface="Arial" panose="020B0604020202020204" pitchFamily="34" charset="0"/>
                <a:cs typeface="Arial" panose="020B0604020202020204" pitchFamily="34" charset="0"/>
              </a:rPr>
              <a:t>leo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purus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Mauris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quis</a:t>
            </a:r>
            <a:r>
              <a:rPr lang="en-US" sz="1800" dirty="0">
                <a:latin typeface="Arial" panose="020B0604020202020204" pitchFamily="34" charset="0"/>
                <a:cs typeface="Arial" panose="020B0604020202020204" pitchFamily="34" charset="0"/>
              </a:rPr>
              <a:t> diam </a:t>
            </a:r>
            <a:r>
              <a:rPr lang="en-US" sz="1800" dirty="0" err="1">
                <a:latin typeface="Arial" panose="020B0604020202020204" pitchFamily="34" charset="0"/>
                <a:cs typeface="Arial" panose="020B0604020202020204" pitchFamily="34" charset="0"/>
              </a:rPr>
              <a:t>velit</a:t>
            </a:r>
            <a:r>
              <a:rPr lang="en-US" sz="1800" dirty="0">
                <a:latin typeface="Arial" panose="020B06040202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E2347409-BFD5-6EDA-304D-5611238BCE11}"/>
              </a:ext>
            </a:extLst>
          </p:cNvPr>
          <p:cNvSpPr txBox="1">
            <a:spLocks/>
          </p:cNvSpPr>
          <p:nvPr/>
        </p:nvSpPr>
        <p:spPr>
          <a:xfrm>
            <a:off x="6307014" y="681037"/>
            <a:ext cx="4649218" cy="710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AC0A31"/>
                </a:solidFill>
                <a:latin typeface="Times New Roman" panose="02020603050405020304" pitchFamily="18" charset="0"/>
                <a:cs typeface="Times New Roman" panose="02020603050405020304" pitchFamily="18" charset="0"/>
              </a:rPr>
              <a:t>Title Title Title</a:t>
            </a:r>
          </a:p>
        </p:txBody>
      </p:sp>
      <p:sp>
        <p:nvSpPr>
          <p:cNvPr id="3" name="TextBox 2">
            <a:extLst>
              <a:ext uri="{FF2B5EF4-FFF2-40B4-BE49-F238E27FC236}">
                <a16:creationId xmlns:a16="http://schemas.microsoft.com/office/drawing/2014/main" id="{6831554F-2C2D-09E3-02A7-57D5AC86EDD6}"/>
              </a:ext>
            </a:extLst>
          </p:cNvPr>
          <p:cNvSpPr txBox="1"/>
          <p:nvPr/>
        </p:nvSpPr>
        <p:spPr>
          <a:xfrm>
            <a:off x="6403997" y="1191423"/>
            <a:ext cx="2439421" cy="400110"/>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subtitle subtitle</a:t>
            </a:r>
          </a:p>
        </p:txBody>
      </p:sp>
    </p:spTree>
    <p:extLst>
      <p:ext uri="{BB962C8B-B14F-4D97-AF65-F5344CB8AC3E}">
        <p14:creationId xmlns:p14="http://schemas.microsoft.com/office/powerpoint/2010/main" val="235558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2FE7B59-3DF5-FBC3-0C1B-F9510CA34CFE}"/>
              </a:ext>
            </a:extLst>
          </p:cNvPr>
          <p:cNvSpPr txBox="1">
            <a:spLocks/>
          </p:cNvSpPr>
          <p:nvPr/>
        </p:nvSpPr>
        <p:spPr>
          <a:xfrm>
            <a:off x="6307015" y="2767020"/>
            <a:ext cx="4521088" cy="269362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spc="100" baseline="0">
                <a:solidFill>
                  <a:schemeClr val="tx1"/>
                </a:solidFill>
                <a:latin typeface="Arial Nova Cond Light" panose="020B0306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spc="100" baseline="0">
                <a:solidFill>
                  <a:schemeClr val="tx1"/>
                </a:solidFill>
                <a:latin typeface="Arial Nova Cond Light" panose="020B0306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spc="100" baseline="0">
                <a:solidFill>
                  <a:schemeClr val="tx1"/>
                </a:solidFill>
                <a:latin typeface="Arial Nova Cond Light" panose="020B0306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spc="100" baseline="0">
                <a:solidFill>
                  <a:schemeClr val="tx1"/>
                </a:solidFill>
                <a:latin typeface="Arial Nova Cond Light" panose="020B0306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spc="100" baseline="0">
                <a:solidFill>
                  <a:schemeClr val="tx1"/>
                </a:solidFill>
                <a:latin typeface="Arial Nova Cond Light" panose="020B03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0F0F0F"/>
                </a:solidFill>
                <a:latin typeface="Arial Narrow" panose="020B0604020202020204" pitchFamily="34" charset="0"/>
                <a:cs typeface="Arial Narrow" panose="020B0604020202020204" pitchFamily="34" charset="0"/>
              </a:rPr>
              <a:t>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a:t>
            </a:r>
          </a:p>
        </p:txBody>
      </p:sp>
      <p:sp>
        <p:nvSpPr>
          <p:cNvPr id="5" name="Rectangle 4">
            <a:extLst>
              <a:ext uri="{FF2B5EF4-FFF2-40B4-BE49-F238E27FC236}">
                <a16:creationId xmlns:a16="http://schemas.microsoft.com/office/drawing/2014/main" id="{F3B72891-5E64-4F44-3C89-EF7C79554352}"/>
              </a:ext>
            </a:extLst>
          </p:cNvPr>
          <p:cNvSpPr/>
          <p:nvPr/>
        </p:nvSpPr>
        <p:spPr>
          <a:xfrm>
            <a:off x="1235768" y="1168456"/>
            <a:ext cx="4521088" cy="45210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68CBAC-F001-97D1-531F-88B24CF72500}"/>
              </a:ext>
            </a:extLst>
          </p:cNvPr>
          <p:cNvSpPr txBox="1"/>
          <p:nvPr/>
        </p:nvSpPr>
        <p:spPr>
          <a:xfrm>
            <a:off x="1235768" y="5289434"/>
            <a:ext cx="2150170" cy="400110"/>
          </a:xfrm>
          <a:prstGeom prst="rect">
            <a:avLst/>
          </a:prstGeom>
          <a:noFill/>
        </p:spPr>
        <p:txBody>
          <a:bodyPr wrap="square" rtlCol="0">
            <a:spAutoFit/>
          </a:bodyPr>
          <a:lstStyle/>
          <a:p>
            <a:r>
              <a:rPr lang="en-US" sz="2000" i="1" dirty="0">
                <a:latin typeface="Arial Nova Cond Light" panose="020B0306020202020204" pitchFamily="34" charset="0"/>
              </a:rPr>
              <a:t>Picture goes here</a:t>
            </a:r>
          </a:p>
        </p:txBody>
      </p:sp>
      <p:sp>
        <p:nvSpPr>
          <p:cNvPr id="2" name="Title 1">
            <a:extLst>
              <a:ext uri="{FF2B5EF4-FFF2-40B4-BE49-F238E27FC236}">
                <a16:creationId xmlns:a16="http://schemas.microsoft.com/office/drawing/2014/main" id="{5DEC5840-BD97-4670-2100-BA2160750716}"/>
              </a:ext>
            </a:extLst>
          </p:cNvPr>
          <p:cNvSpPr txBox="1">
            <a:spLocks/>
          </p:cNvSpPr>
          <p:nvPr/>
        </p:nvSpPr>
        <p:spPr>
          <a:xfrm>
            <a:off x="6307015" y="1397358"/>
            <a:ext cx="4649218" cy="710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AC0A31"/>
                </a:solidFill>
                <a:latin typeface="Times New Roman" panose="02020603050405020304" pitchFamily="18" charset="0"/>
                <a:cs typeface="Times New Roman" panose="02020603050405020304" pitchFamily="18" charset="0"/>
              </a:rPr>
              <a:t>Title Title Title</a:t>
            </a:r>
          </a:p>
        </p:txBody>
      </p:sp>
      <p:sp>
        <p:nvSpPr>
          <p:cNvPr id="8" name="TextBox 7">
            <a:extLst>
              <a:ext uri="{FF2B5EF4-FFF2-40B4-BE49-F238E27FC236}">
                <a16:creationId xmlns:a16="http://schemas.microsoft.com/office/drawing/2014/main" id="{1184E1E8-0685-1359-BC4E-1494F22A4C1C}"/>
              </a:ext>
            </a:extLst>
          </p:cNvPr>
          <p:cNvSpPr txBox="1"/>
          <p:nvPr/>
        </p:nvSpPr>
        <p:spPr>
          <a:xfrm>
            <a:off x="6403998" y="1907744"/>
            <a:ext cx="2439421" cy="400110"/>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subtitle subtitle</a:t>
            </a:r>
          </a:p>
        </p:txBody>
      </p:sp>
    </p:spTree>
    <p:extLst>
      <p:ext uri="{BB962C8B-B14F-4D97-AF65-F5344CB8AC3E}">
        <p14:creationId xmlns:p14="http://schemas.microsoft.com/office/powerpoint/2010/main" val="1162262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EE74F0-6E78-FB50-87BB-19D40FFE409F}"/>
              </a:ext>
            </a:extLst>
          </p:cNvPr>
          <p:cNvSpPr>
            <a:spLocks noGrp="1"/>
          </p:cNvSpPr>
          <p:nvPr>
            <p:ph type="title"/>
          </p:nvPr>
        </p:nvSpPr>
        <p:spPr>
          <a:xfrm>
            <a:off x="4925276" y="678735"/>
            <a:ext cx="6964249" cy="876653"/>
          </a:xfrm>
        </p:spPr>
        <p:txBody>
          <a:bodyPr anchor="t"/>
          <a:lstStyle/>
          <a:p>
            <a:pPr algn="ctr"/>
            <a:r>
              <a:rPr lang="en-US" b="1" dirty="0">
                <a:solidFill>
                  <a:srgbClr val="434444"/>
                </a:solidFill>
                <a:latin typeface="Times New Roman" panose="02020603050405020304" pitchFamily="18" charset="0"/>
                <a:cs typeface="Times New Roman" panose="02020603050405020304" pitchFamily="18" charset="0"/>
              </a:rPr>
              <a:t>THIS IS A TITLE</a:t>
            </a:r>
          </a:p>
        </p:txBody>
      </p:sp>
      <p:sp>
        <p:nvSpPr>
          <p:cNvPr id="5" name="Content Placeholder 2">
            <a:extLst>
              <a:ext uri="{FF2B5EF4-FFF2-40B4-BE49-F238E27FC236}">
                <a16:creationId xmlns:a16="http://schemas.microsoft.com/office/drawing/2014/main" id="{6769DE20-1615-E9FB-07D7-0AEDE80374E1}"/>
              </a:ext>
            </a:extLst>
          </p:cNvPr>
          <p:cNvSpPr>
            <a:spLocks noGrp="1"/>
          </p:cNvSpPr>
          <p:nvPr>
            <p:ph idx="1"/>
          </p:nvPr>
        </p:nvSpPr>
        <p:spPr>
          <a:xfrm>
            <a:off x="5496101" y="2397355"/>
            <a:ext cx="5849655" cy="2396315"/>
          </a:xfrm>
        </p:spPr>
        <p:txBody>
          <a:bodyPr>
            <a:normAutofit/>
          </a:bodyPr>
          <a:lstStyle/>
          <a:p>
            <a:pPr marL="0" indent="0" algn="ctr">
              <a:buNone/>
            </a:pPr>
            <a:r>
              <a:rPr lang="en-US" sz="2400" dirty="0">
                <a:latin typeface="Times New Roman" panose="02020603050405020304" pitchFamily="18" charset="0"/>
                <a:cs typeface="Times New Roman" panose="02020603050405020304" pitchFamily="18" charset="0"/>
              </a:rPr>
              <a:t>Lorem ipsum dolor sit </a:t>
            </a:r>
            <a:r>
              <a:rPr lang="en-US" sz="2400" dirty="0" err="1">
                <a:latin typeface="Times New Roman" panose="02020603050405020304" pitchFamily="18" charset="0"/>
                <a:cs typeface="Times New Roman" panose="02020603050405020304" pitchFamily="18" charset="0"/>
              </a:rPr>
              <a:t>amet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consectetur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adipiscing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elit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Phasellus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imperdiet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nulla</a:t>
            </a:r>
            <a:r>
              <a:rPr lang="en-US" sz="2400" dirty="0">
                <a:latin typeface="Times New Roman" panose="02020603050405020304" pitchFamily="18" charset="0"/>
                <a:cs typeface="Times New Roman" panose="02020603050405020304" pitchFamily="18" charset="0"/>
              </a:rPr>
              <a:t> et dictum </a:t>
            </a:r>
            <a:r>
              <a:rPr lang="en-US" sz="2400" dirty="0" err="1">
                <a:latin typeface="Times New Roman" panose="02020603050405020304" pitchFamily="18" charset="0"/>
                <a:cs typeface="Times New Roman" panose="02020603050405020304" pitchFamily="18" charset="0"/>
              </a:rPr>
              <a:t>interdum</a:t>
            </a:r>
            <a:r>
              <a:rPr lang="en-US" sz="2400" dirty="0">
                <a:latin typeface="Times New Roman" panose="02020603050405020304" pitchFamily="18" charset="0"/>
                <a:cs typeface="Times New Roman" panose="02020603050405020304" pitchFamily="18" charset="0"/>
              </a:rPr>
              <a:t>, nisi lorem </a:t>
            </a:r>
            <a:r>
              <a:rPr lang="en-US" sz="2400" dirty="0" err="1">
                <a:latin typeface="Times New Roman" panose="02020603050405020304" pitchFamily="18" charset="0"/>
                <a:cs typeface="Times New Roman" panose="02020603050405020304" pitchFamily="18" charset="0"/>
              </a:rPr>
              <a:t>egestas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odio</a:t>
            </a:r>
            <a:r>
              <a:rPr lang="en-US" sz="2400" dirty="0">
                <a:latin typeface="Times New Roman" panose="02020603050405020304" pitchFamily="18" charset="0"/>
                <a:cs typeface="Times New Roman" panose="02020603050405020304" pitchFamily="18" charset="0"/>
              </a:rPr>
              <a:t>, vitae </a:t>
            </a:r>
            <a:r>
              <a:rPr lang="en-US" sz="2400" dirty="0" err="1">
                <a:latin typeface="Times New Roman" panose="02020603050405020304" pitchFamily="18" charset="0"/>
                <a:cs typeface="Times New Roman" panose="02020603050405020304" pitchFamily="18" charset="0"/>
              </a:rPr>
              <a:t>scelerisque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enim</a:t>
            </a:r>
            <a:r>
              <a:rPr lang="en-US" sz="2400" dirty="0">
                <a:latin typeface="Times New Roman" panose="02020603050405020304" pitchFamily="18" charset="0"/>
                <a:cs typeface="Times New Roman" panose="02020603050405020304" pitchFamily="18" charset="0"/>
              </a:rPr>
              <a:t> ligula </a:t>
            </a:r>
            <a:r>
              <a:rPr lang="en-US" sz="2400" dirty="0" err="1">
                <a:latin typeface="Times New Roman" panose="02020603050405020304" pitchFamily="18" charset="0"/>
                <a:cs typeface="Times New Roman" panose="02020603050405020304" pitchFamily="18" charset="0"/>
              </a:rPr>
              <a:t>venenatis</a:t>
            </a:r>
            <a:r>
              <a:rPr lang="en-US" sz="2400" dirty="0">
                <a:latin typeface="Times New Roman" panose="02020603050405020304" pitchFamily="18" charset="0"/>
                <a:cs typeface="Times New Roman" panose="02020603050405020304" pitchFamily="18" charset="0"/>
              </a:rPr>
              <a:t> dolor. Maecenas </a:t>
            </a:r>
            <a:r>
              <a:rPr lang="en-US" sz="2400" dirty="0" err="1">
                <a:latin typeface="Times New Roman" panose="02020603050405020304" pitchFamily="18" charset="0"/>
                <a:cs typeface="Times New Roman" panose="02020603050405020304" pitchFamily="18" charset="0"/>
              </a:rPr>
              <a:t>nisl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ultrices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nec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eget</a:t>
            </a:r>
            <a:r>
              <a:rPr lang="en-US" sz="2400" dirty="0">
                <a:latin typeface="Times New Roman" panose="02020603050405020304" pitchFamily="18" charset="0"/>
                <a:cs typeface="Times New Roman" panose="02020603050405020304" pitchFamily="18" charset="0"/>
              </a:rPr>
              <a:t>, auctor vitae </a:t>
            </a:r>
            <a:r>
              <a:rPr lang="en-US" sz="2400" dirty="0" err="1">
                <a:latin typeface="Times New Roman" panose="02020603050405020304" pitchFamily="18" charset="0"/>
                <a:cs typeface="Times New Roman" panose="02020603050405020304" pitchFamily="18" charset="0"/>
              </a:rPr>
              <a:t>massa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Fusce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luctus</a:t>
            </a:r>
            <a:r>
              <a:rPr lang="en-US" sz="2400" dirty="0">
                <a:latin typeface="Times New Roman" panose="02020603050405020304" pitchFamily="18" charset="0"/>
                <a:cs typeface="Times New Roman" panose="02020603050405020304" pitchFamily="18" charset="0"/>
              </a:rPr>
              <a:t> vestibulum </a:t>
            </a:r>
            <a:r>
              <a:rPr lang="en-US" sz="2400" dirty="0" err="1">
                <a:latin typeface="Times New Roman" panose="02020603050405020304" pitchFamily="18" charset="0"/>
                <a:cs typeface="Times New Roman" panose="02020603050405020304" pitchFamily="18" charset="0"/>
              </a:rPr>
              <a:t>augue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aliquet</a:t>
            </a:r>
            <a:r>
              <a:rPr lang="en-US" sz="2400" dirty="0">
                <a:latin typeface="Times New Roman" panose="02020603050405020304" pitchFamily="18" charset="0"/>
                <a:cs typeface="Times New Roman" panose="02020603050405020304" pitchFamily="18" charset="0"/>
              </a:rPr>
              <a:t>. </a:t>
            </a:r>
            <a:endParaRPr lang="en-US" sz="2400" b="1" dirty="0">
              <a:solidFill>
                <a:srgbClr val="912D38"/>
              </a:solidFill>
              <a:latin typeface="Times New Roman" panose="02020603050405020304" pitchFamily="18" charset="0"/>
              <a:cs typeface="Times New Roman" panose="02020603050405020304" pitchFamily="18" charset="0"/>
            </a:endParaRPr>
          </a:p>
          <a:p>
            <a:pPr marL="0" indent="0" algn="ctr">
              <a:buNone/>
            </a:pPr>
            <a:endParaRPr lang="en-US" sz="2400" dirty="0">
              <a:solidFill>
                <a:srgbClr val="434444"/>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E838153B-92AA-9FDE-890B-1F4AEE4372EB}"/>
              </a:ext>
            </a:extLst>
          </p:cNvPr>
          <p:cNvCxnSpPr>
            <a:cxnSpLocks/>
          </p:cNvCxnSpPr>
          <p:nvPr/>
        </p:nvCxnSpPr>
        <p:spPr>
          <a:xfrm>
            <a:off x="7550150" y="1364888"/>
            <a:ext cx="1714500" cy="0"/>
          </a:xfrm>
          <a:prstGeom prst="line">
            <a:avLst/>
          </a:prstGeom>
          <a:ln w="38100">
            <a:solidFill>
              <a:srgbClr val="912D38"/>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44BB8-E3A7-75D6-BED7-FCD53ACBA2EB}"/>
              </a:ext>
            </a:extLst>
          </p:cNvPr>
          <p:cNvPicPr>
            <a:picLocks noChangeAspect="1"/>
          </p:cNvPicPr>
          <p:nvPr/>
        </p:nvPicPr>
        <p:blipFill>
          <a:blip r:embed="rId3"/>
          <a:stretch>
            <a:fillRect/>
          </a:stretch>
        </p:blipFill>
        <p:spPr>
          <a:xfrm>
            <a:off x="6804193" y="6064824"/>
            <a:ext cx="3206413" cy="438744"/>
          </a:xfrm>
          <a:prstGeom prst="rect">
            <a:avLst/>
          </a:prstGeom>
        </p:spPr>
      </p:pic>
    </p:spTree>
    <p:extLst>
      <p:ext uri="{BB962C8B-B14F-4D97-AF65-F5344CB8AC3E}">
        <p14:creationId xmlns:p14="http://schemas.microsoft.com/office/powerpoint/2010/main" val="2896263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4ECC4E6-773C-4B38-51EE-3AA3A23922CF}"/>
              </a:ext>
            </a:extLst>
          </p:cNvPr>
          <p:cNvSpPr>
            <a:spLocks noGrp="1"/>
          </p:cNvSpPr>
          <p:nvPr>
            <p:ph idx="1"/>
          </p:nvPr>
        </p:nvSpPr>
        <p:spPr>
          <a:xfrm>
            <a:off x="209497" y="448814"/>
            <a:ext cx="4427081" cy="2070866"/>
          </a:xfrm>
        </p:spPr>
        <p:txBody>
          <a:bodyPr>
            <a:normAutofit/>
          </a:bodyPr>
          <a:lstStyle/>
          <a:p>
            <a:pPr marL="0" indent="0" algn="ctr">
              <a:buNone/>
            </a:pPr>
            <a:r>
              <a:rPr lang="en-US" sz="2400" dirty="0">
                <a:solidFill>
                  <a:schemeClr val="bg1"/>
                </a:solidFill>
                <a:latin typeface="Times New Roman" panose="02020603050405020304" pitchFamily="18" charset="0"/>
                <a:cs typeface="Times New Roman" panose="02020603050405020304" pitchFamily="18" charset="0"/>
              </a:rPr>
              <a:t>Add your own image here! </a:t>
            </a:r>
          </a:p>
          <a:p>
            <a:pPr marL="0" indent="0" algn="ctr">
              <a:buNone/>
            </a:pPr>
            <a:r>
              <a:rPr lang="en-US" sz="1800" dirty="0">
                <a:solidFill>
                  <a:schemeClr val="bg1"/>
                </a:solidFill>
                <a:latin typeface="Times New Roman" panose="02020603050405020304" pitchFamily="18" charset="0"/>
                <a:cs typeface="Times New Roman" panose="02020603050405020304" pitchFamily="18" charset="0"/>
              </a:rPr>
              <a:t>Match up the corners of the image with the white border, like in the previous slide.</a:t>
            </a:r>
          </a:p>
          <a:p>
            <a:pPr marL="0" indent="0" algn="ctr">
              <a:buNone/>
            </a:pPr>
            <a:r>
              <a:rPr lang="en-US" sz="1800" dirty="0">
                <a:solidFill>
                  <a:schemeClr val="bg1"/>
                </a:solidFill>
                <a:latin typeface="Times New Roman" panose="02020603050405020304" pitchFamily="18" charset="0"/>
                <a:cs typeface="Times New Roman" panose="02020603050405020304" pitchFamily="18" charset="0"/>
              </a:rPr>
              <a:t>If the white border here is cut off, copy the border on the last slide and paste it over!</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7FE58143-F736-8CC9-C09E-33F42B9A3DFC}"/>
              </a:ext>
            </a:extLst>
          </p:cNvPr>
          <p:cNvCxnSpPr>
            <a:cxnSpLocks/>
          </p:cNvCxnSpPr>
          <p:nvPr/>
        </p:nvCxnSpPr>
        <p:spPr>
          <a:xfrm>
            <a:off x="4693023" y="154236"/>
            <a:ext cx="0" cy="6539458"/>
          </a:xfrm>
          <a:prstGeom prst="line">
            <a:avLst/>
          </a:prstGeom>
          <a:ln w="28575">
            <a:solidFill>
              <a:schemeClr val="bg1"/>
            </a:solidFill>
            <a:prstDash val="dash"/>
          </a:ln>
        </p:spPr>
        <p:style>
          <a:lnRef idx="2">
            <a:schemeClr val="dk1"/>
          </a:lnRef>
          <a:fillRef idx="0">
            <a:schemeClr val="dk1"/>
          </a:fillRef>
          <a:effectRef idx="1">
            <a:schemeClr val="dk1"/>
          </a:effectRef>
          <a:fontRef idx="minor">
            <a:schemeClr val="tx1"/>
          </a:fontRef>
        </p:style>
      </p:cxnSp>
      <p:sp>
        <p:nvSpPr>
          <p:cNvPr id="8" name="Title 1">
            <a:extLst>
              <a:ext uri="{FF2B5EF4-FFF2-40B4-BE49-F238E27FC236}">
                <a16:creationId xmlns:a16="http://schemas.microsoft.com/office/drawing/2014/main" id="{E178665E-819D-FFAE-B932-6AAE275FFC8A}"/>
              </a:ext>
            </a:extLst>
          </p:cNvPr>
          <p:cNvSpPr>
            <a:spLocks noGrp="1"/>
          </p:cNvSpPr>
          <p:nvPr>
            <p:ph type="title"/>
          </p:nvPr>
        </p:nvSpPr>
        <p:spPr>
          <a:xfrm>
            <a:off x="4950676" y="564435"/>
            <a:ext cx="6964249" cy="876653"/>
          </a:xfrm>
        </p:spPr>
        <p:txBody>
          <a:bodyPr anchor="t"/>
          <a:lstStyle/>
          <a:p>
            <a:pPr algn="ctr"/>
            <a:r>
              <a:rPr lang="en-US" b="1" dirty="0">
                <a:solidFill>
                  <a:srgbClr val="434444"/>
                </a:solidFill>
                <a:latin typeface="Times New Roman" panose="02020603050405020304" pitchFamily="18" charset="0"/>
                <a:cs typeface="Times New Roman" panose="02020603050405020304" pitchFamily="18" charset="0"/>
              </a:rPr>
              <a:t>THIS IS A TITLE</a:t>
            </a:r>
          </a:p>
        </p:txBody>
      </p:sp>
      <p:sp>
        <p:nvSpPr>
          <p:cNvPr id="2" name="Content Placeholder 2">
            <a:extLst>
              <a:ext uri="{FF2B5EF4-FFF2-40B4-BE49-F238E27FC236}">
                <a16:creationId xmlns:a16="http://schemas.microsoft.com/office/drawing/2014/main" id="{8E17CCD5-A295-BF24-0DAA-6796EE656668}"/>
              </a:ext>
            </a:extLst>
          </p:cNvPr>
          <p:cNvSpPr txBox="1">
            <a:spLocks/>
          </p:cNvSpPr>
          <p:nvPr/>
        </p:nvSpPr>
        <p:spPr>
          <a:xfrm>
            <a:off x="5496101" y="2397355"/>
            <a:ext cx="5849655" cy="2396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latin typeface="Times New Roman" panose="02020603050405020304" pitchFamily="18" charset="0"/>
                <a:cs typeface="Times New Roman" panose="02020603050405020304" pitchFamily="18" charset="0"/>
              </a:rPr>
              <a:t>Lorem ipsum dolor sit amet, consectetur adipiscing elit. Phasellus imperdiet, nulla et dictum interdum, nisi lorem egestas odio, vitae scelerisque enim ligula venenatis dolor. Maecenas nisl est, ultrices nec congue eget, auctor vitae massa. Fusce luctus vestibulum augue ut aliquet. </a:t>
            </a:r>
            <a:endParaRPr lang="en-US" sz="2400" b="1">
              <a:solidFill>
                <a:srgbClr val="912D38"/>
              </a:solidFill>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endParaRPr lang="en-US" sz="2400" dirty="0">
              <a:solidFill>
                <a:srgbClr val="434444"/>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AF00191-7EF3-29BC-A1B2-0FDC3A6F8311}"/>
              </a:ext>
            </a:extLst>
          </p:cNvPr>
          <p:cNvPicPr>
            <a:picLocks noChangeAspect="1"/>
          </p:cNvPicPr>
          <p:nvPr/>
        </p:nvPicPr>
        <p:blipFill>
          <a:blip r:embed="rId3"/>
          <a:stretch>
            <a:fillRect/>
          </a:stretch>
        </p:blipFill>
        <p:spPr>
          <a:xfrm>
            <a:off x="6829593" y="6074193"/>
            <a:ext cx="3206413" cy="438744"/>
          </a:xfrm>
          <a:prstGeom prst="rect">
            <a:avLst/>
          </a:prstGeom>
        </p:spPr>
      </p:pic>
    </p:spTree>
    <p:extLst>
      <p:ext uri="{BB962C8B-B14F-4D97-AF65-F5344CB8AC3E}">
        <p14:creationId xmlns:p14="http://schemas.microsoft.com/office/powerpoint/2010/main" val="1755848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34444"/>
        </a:solidFill>
        <a:effectLst/>
      </p:bgPr>
    </p:bg>
    <p:spTree>
      <p:nvGrpSpPr>
        <p:cNvPr id="1" name=""/>
        <p:cNvGrpSpPr/>
        <p:nvPr/>
      </p:nvGrpSpPr>
      <p:grpSpPr>
        <a:xfrm>
          <a:off x="0" y="0"/>
          <a:ext cx="0" cy="0"/>
          <a:chOff x="0" y="0"/>
          <a:chExt cx="0" cy="0"/>
        </a:xfrm>
      </p:grpSpPr>
      <p:pic>
        <p:nvPicPr>
          <p:cNvPr id="5" name="Picture 4" descr="A black background with white lines&#10;&#10;Description automatically generated">
            <a:extLst>
              <a:ext uri="{FF2B5EF4-FFF2-40B4-BE49-F238E27FC236}">
                <a16:creationId xmlns:a16="http://schemas.microsoft.com/office/drawing/2014/main" id="{84FB0D46-940E-8FDA-3019-10BAB8415C2A}"/>
              </a:ext>
            </a:extLst>
          </p:cNvPr>
          <p:cNvPicPr>
            <a:picLocks noChangeAspect="1"/>
          </p:cNvPicPr>
          <p:nvPr/>
        </p:nvPicPr>
        <p:blipFill>
          <a:blip r:embed="rId2"/>
          <a:stretch>
            <a:fillRect/>
          </a:stretch>
        </p:blipFill>
        <p:spPr>
          <a:xfrm>
            <a:off x="0" y="-1"/>
            <a:ext cx="12192000" cy="6858001"/>
          </a:xfrm>
          <a:prstGeom prst="rect">
            <a:avLst/>
          </a:prstGeom>
        </p:spPr>
      </p:pic>
      <p:sp>
        <p:nvSpPr>
          <p:cNvPr id="3" name="Content Placeholder 2">
            <a:extLst>
              <a:ext uri="{FF2B5EF4-FFF2-40B4-BE49-F238E27FC236}">
                <a16:creationId xmlns:a16="http://schemas.microsoft.com/office/drawing/2014/main" id="{6927CCE9-9828-3FEA-522F-D99301377BA1}"/>
              </a:ext>
            </a:extLst>
          </p:cNvPr>
          <p:cNvSpPr>
            <a:spLocks noGrp="1"/>
          </p:cNvSpPr>
          <p:nvPr>
            <p:ph idx="1"/>
          </p:nvPr>
        </p:nvSpPr>
        <p:spPr/>
        <p:txBody>
          <a:bodyPr/>
          <a:lstStyle/>
          <a:p>
            <a:pPr marL="0" indent="0" algn="ctr">
              <a:buNone/>
            </a:pPr>
            <a:r>
              <a:rPr lang="en-US" sz="4800" b="1" dirty="0">
                <a:solidFill>
                  <a:schemeClr val="bg1"/>
                </a:solidFill>
                <a:latin typeface="Times New Roman" panose="02020603050405020304" pitchFamily="18" charset="0"/>
                <a:cs typeface="Times New Roman" panose="02020603050405020304" pitchFamily="18" charset="0"/>
              </a:rPr>
              <a:t>WHITE BORDER</a:t>
            </a:r>
          </a:p>
          <a:p>
            <a:pPr marL="0" indent="0" algn="ctr">
              <a:buNone/>
            </a:pPr>
            <a:endParaRPr lang="en-US" dirty="0">
              <a:solidFill>
                <a:schemeClr val="bg1"/>
              </a:solidFill>
              <a:latin typeface="Times New Roman" panose="02020603050405020304" pitchFamily="18" charset="0"/>
              <a:cs typeface="Times New Roman" panose="02020603050405020304" pitchFamily="18" charset="0"/>
            </a:endParaRPr>
          </a:p>
          <a:p>
            <a:pPr marL="514350" indent="-514350" algn="ctr">
              <a:buAutoNum type="arabicPeriod"/>
            </a:pPr>
            <a:r>
              <a:rPr lang="en-US" dirty="0">
                <a:solidFill>
                  <a:schemeClr val="bg1"/>
                </a:solidFill>
                <a:latin typeface="Times New Roman" panose="02020603050405020304" pitchFamily="18" charset="0"/>
                <a:cs typeface="Times New Roman" panose="02020603050405020304" pitchFamily="18" charset="0"/>
              </a:rPr>
              <a:t>Copy the white border on this slide and place it onto your design</a:t>
            </a:r>
          </a:p>
          <a:p>
            <a:pPr marL="514350" indent="-514350" algn="ctr">
              <a:buAutoNum type="arabicPeriod"/>
            </a:pPr>
            <a:r>
              <a:rPr lang="en-US" dirty="0">
                <a:solidFill>
                  <a:schemeClr val="bg1"/>
                </a:solidFill>
                <a:latin typeface="Times New Roman" panose="02020603050405020304" pitchFamily="18" charset="0"/>
                <a:cs typeface="Times New Roman" panose="02020603050405020304" pitchFamily="18" charset="0"/>
              </a:rPr>
              <a:t>You only need to do this where an image may be breaking the current border.</a:t>
            </a:r>
          </a:p>
          <a:p>
            <a:pPr marL="0" indent="0" algn="ctr">
              <a:buNone/>
            </a:pPr>
            <a:r>
              <a:rPr lang="en-US" dirty="0">
                <a:solidFill>
                  <a:schemeClr val="bg1"/>
                </a:solidFill>
                <a:latin typeface="Times New Roman" panose="02020603050405020304" pitchFamily="18" charset="0"/>
                <a:cs typeface="Times New Roman" panose="02020603050405020304" pitchFamily="18" charset="0"/>
              </a:rPr>
              <a:t>3. It should automatically paste in place!</a:t>
            </a:r>
          </a:p>
          <a:p>
            <a:pPr marL="0" indent="0" algn="ctr">
              <a:buNone/>
            </a:pPr>
            <a:endParaRPr lang="en-US" sz="1400" dirty="0">
              <a:solidFill>
                <a:schemeClr val="bg1"/>
              </a:solidFill>
              <a:latin typeface="Times New Roman" panose="02020603050405020304" pitchFamily="18" charset="0"/>
              <a:cs typeface="Times New Roman" panose="02020603050405020304" pitchFamily="18" charset="0"/>
            </a:endParaRPr>
          </a:p>
          <a:p>
            <a:pPr marL="0" indent="0" algn="ctr">
              <a:buNone/>
            </a:pPr>
            <a:r>
              <a:rPr lang="en-US" sz="1400" i="1" dirty="0">
                <a:solidFill>
                  <a:schemeClr val="bg1"/>
                </a:solidFill>
                <a:latin typeface="Times New Roman" panose="02020603050405020304" pitchFamily="18" charset="0"/>
                <a:cs typeface="Times New Roman" panose="02020603050405020304" pitchFamily="18" charset="0"/>
              </a:rPr>
              <a:t>Thanks for helping us maintain a strong brand!</a:t>
            </a:r>
          </a:p>
        </p:txBody>
      </p:sp>
      <p:cxnSp>
        <p:nvCxnSpPr>
          <p:cNvPr id="4" name="Straight Arrow Connector 3">
            <a:extLst>
              <a:ext uri="{FF2B5EF4-FFF2-40B4-BE49-F238E27FC236}">
                <a16:creationId xmlns:a16="http://schemas.microsoft.com/office/drawing/2014/main" id="{0BB37053-8368-89D0-69A9-E49DC6A76B12}"/>
              </a:ext>
            </a:extLst>
          </p:cNvPr>
          <p:cNvCxnSpPr>
            <a:cxnSpLocks/>
          </p:cNvCxnSpPr>
          <p:nvPr/>
        </p:nvCxnSpPr>
        <p:spPr>
          <a:xfrm flipH="1">
            <a:off x="410817" y="427383"/>
            <a:ext cx="56321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14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1137-C150-E10E-02B6-8491E67F35C1}"/>
              </a:ext>
            </a:extLst>
          </p:cNvPr>
          <p:cNvSpPr>
            <a:spLocks noGrp="1"/>
          </p:cNvSpPr>
          <p:nvPr>
            <p:ph type="ctrTitle"/>
          </p:nvPr>
        </p:nvSpPr>
        <p:spPr>
          <a:xfrm>
            <a:off x="1524000" y="2110360"/>
            <a:ext cx="9144000" cy="2018233"/>
          </a:xfrm>
        </p:spPr>
        <p:txBody>
          <a:bodyPr anchor="ctr">
            <a:normAutofit/>
          </a:bodyPr>
          <a:lstStyle/>
          <a:p>
            <a:pPr>
              <a:lnSpc>
                <a:spcPts val="6000"/>
              </a:lnSpc>
              <a:spcBef>
                <a:spcPts val="50"/>
              </a:spcBef>
              <a:spcAft>
                <a:spcPts val="50"/>
              </a:spcAft>
            </a:pPr>
            <a:r>
              <a:rPr lang="en-US" b="1" dirty="0">
                <a:solidFill>
                  <a:schemeClr val="bg1"/>
                </a:solidFill>
                <a:latin typeface="Times New Roman" panose="02020603050405020304" pitchFamily="18" charset="0"/>
                <a:cs typeface="Times New Roman" panose="02020603050405020304" pitchFamily="18" charset="0"/>
              </a:rPr>
              <a:t>THIS IS A</a:t>
            </a:r>
            <a:br>
              <a:rPr lang="en-US" b="1" dirty="0">
                <a:solidFill>
                  <a:schemeClr val="bg1"/>
                </a:solidFill>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rPr>
              <a:t>TITLE SLIDE</a:t>
            </a:r>
          </a:p>
        </p:txBody>
      </p:sp>
      <p:sp>
        <p:nvSpPr>
          <p:cNvPr id="3" name="Subtitle 2">
            <a:extLst>
              <a:ext uri="{FF2B5EF4-FFF2-40B4-BE49-F238E27FC236}">
                <a16:creationId xmlns:a16="http://schemas.microsoft.com/office/drawing/2014/main" id="{65E3885F-A4F4-6827-A2D0-FD4FF10C63DC}"/>
              </a:ext>
            </a:extLst>
          </p:cNvPr>
          <p:cNvSpPr>
            <a:spLocks noGrp="1"/>
          </p:cNvSpPr>
          <p:nvPr>
            <p:ph type="subTitle" idx="1"/>
          </p:nvPr>
        </p:nvSpPr>
        <p:spPr>
          <a:xfrm>
            <a:off x="1524000" y="3988893"/>
            <a:ext cx="9144000" cy="738735"/>
          </a:xfrm>
        </p:spPr>
        <p:txBody>
          <a:bodyPr anchor="ctr"/>
          <a:lstStyle/>
          <a:p>
            <a:r>
              <a:rPr lang="en-US" dirty="0">
                <a:solidFill>
                  <a:schemeClr val="bg1"/>
                </a:solidFill>
                <a:latin typeface="Times New Roman" panose="02020603050405020304" pitchFamily="18" charset="0"/>
                <a:cs typeface="Times New Roman" panose="02020603050405020304" pitchFamily="18" charset="0"/>
              </a:rPr>
              <a:t>This is a sub-header.</a:t>
            </a:r>
          </a:p>
        </p:txBody>
      </p:sp>
      <p:pic>
        <p:nvPicPr>
          <p:cNvPr id="4" name="Picture 3" descr="A black and white logo&#10;&#10;Description automatically generated">
            <a:extLst>
              <a:ext uri="{FF2B5EF4-FFF2-40B4-BE49-F238E27FC236}">
                <a16:creationId xmlns:a16="http://schemas.microsoft.com/office/drawing/2014/main" id="{B906BE73-DA9D-4EE6-7C46-EB487EDC2C97}"/>
              </a:ext>
            </a:extLst>
          </p:cNvPr>
          <p:cNvPicPr>
            <a:picLocks noChangeAspect="1"/>
          </p:cNvPicPr>
          <p:nvPr/>
        </p:nvPicPr>
        <p:blipFill>
          <a:blip r:embed="rId3"/>
          <a:stretch>
            <a:fillRect/>
          </a:stretch>
        </p:blipFill>
        <p:spPr>
          <a:xfrm>
            <a:off x="4148958" y="5824262"/>
            <a:ext cx="3894083" cy="687745"/>
          </a:xfrm>
          <a:prstGeom prst="rect">
            <a:avLst/>
          </a:prstGeom>
        </p:spPr>
      </p:pic>
    </p:spTree>
    <p:extLst>
      <p:ext uri="{BB962C8B-B14F-4D97-AF65-F5344CB8AC3E}">
        <p14:creationId xmlns:p14="http://schemas.microsoft.com/office/powerpoint/2010/main" val="607960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5B0B178-97DA-437D-9A67-0657348196B1}"/>
              </a:ext>
            </a:extLst>
          </p:cNvPr>
          <p:cNvSpPr>
            <a:spLocks noGrp="1"/>
          </p:cNvSpPr>
          <p:nvPr>
            <p:ph type="ctrTitle"/>
          </p:nvPr>
        </p:nvSpPr>
        <p:spPr>
          <a:xfrm>
            <a:off x="1524000" y="2110360"/>
            <a:ext cx="9144000" cy="2018233"/>
          </a:xfrm>
        </p:spPr>
        <p:txBody>
          <a:bodyPr anchor="ctr">
            <a:normAutofit/>
          </a:bodyPr>
          <a:lstStyle/>
          <a:p>
            <a:pPr>
              <a:lnSpc>
                <a:spcPts val="6000"/>
              </a:lnSpc>
              <a:spcBef>
                <a:spcPts val="50"/>
              </a:spcBef>
              <a:spcAft>
                <a:spcPts val="50"/>
              </a:spcAft>
            </a:pPr>
            <a:r>
              <a:rPr lang="en-US" b="1" dirty="0">
                <a:solidFill>
                  <a:schemeClr val="bg1"/>
                </a:solidFill>
                <a:latin typeface="Times New Roman" panose="02020603050405020304" pitchFamily="18" charset="0"/>
                <a:cs typeface="Times New Roman" panose="02020603050405020304" pitchFamily="18" charset="0"/>
              </a:rPr>
              <a:t>THIS IS A</a:t>
            </a:r>
            <a:br>
              <a:rPr lang="en-US" b="1" dirty="0">
                <a:solidFill>
                  <a:schemeClr val="bg1"/>
                </a:solidFill>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rPr>
              <a:t>TITLE SLIDE</a:t>
            </a:r>
          </a:p>
        </p:txBody>
      </p:sp>
      <p:sp>
        <p:nvSpPr>
          <p:cNvPr id="9" name="Subtitle 2">
            <a:extLst>
              <a:ext uri="{FF2B5EF4-FFF2-40B4-BE49-F238E27FC236}">
                <a16:creationId xmlns:a16="http://schemas.microsoft.com/office/drawing/2014/main" id="{05A0F05A-4ECB-7961-4197-F897F0D648DD}"/>
              </a:ext>
            </a:extLst>
          </p:cNvPr>
          <p:cNvSpPr>
            <a:spLocks noGrp="1"/>
          </p:cNvSpPr>
          <p:nvPr>
            <p:ph type="subTitle" idx="1"/>
          </p:nvPr>
        </p:nvSpPr>
        <p:spPr>
          <a:xfrm>
            <a:off x="1524000" y="3988893"/>
            <a:ext cx="9144000" cy="738735"/>
          </a:xfrm>
        </p:spPr>
        <p:txBody>
          <a:bodyPr anchor="ctr"/>
          <a:lstStyle/>
          <a:p>
            <a:r>
              <a:rPr lang="en-US" dirty="0">
                <a:solidFill>
                  <a:schemeClr val="bg1"/>
                </a:solidFill>
                <a:latin typeface="Times New Roman" panose="02020603050405020304" pitchFamily="18" charset="0"/>
                <a:cs typeface="Times New Roman" panose="02020603050405020304" pitchFamily="18" charset="0"/>
              </a:rPr>
              <a:t>This is a sub-header.</a:t>
            </a:r>
          </a:p>
        </p:txBody>
      </p:sp>
      <p:pic>
        <p:nvPicPr>
          <p:cNvPr id="2" name="Picture 1" descr="A black and white logo&#10;&#10;Description automatically generated">
            <a:extLst>
              <a:ext uri="{FF2B5EF4-FFF2-40B4-BE49-F238E27FC236}">
                <a16:creationId xmlns:a16="http://schemas.microsoft.com/office/drawing/2014/main" id="{27265D41-E7FC-B8A8-AD16-40D097B314A8}"/>
              </a:ext>
            </a:extLst>
          </p:cNvPr>
          <p:cNvPicPr>
            <a:picLocks noChangeAspect="1"/>
          </p:cNvPicPr>
          <p:nvPr/>
        </p:nvPicPr>
        <p:blipFill>
          <a:blip r:embed="rId3"/>
          <a:stretch>
            <a:fillRect/>
          </a:stretch>
        </p:blipFill>
        <p:spPr>
          <a:xfrm>
            <a:off x="4148958" y="5824262"/>
            <a:ext cx="3894083" cy="687745"/>
          </a:xfrm>
          <a:prstGeom prst="rect">
            <a:avLst/>
          </a:prstGeom>
        </p:spPr>
      </p:pic>
    </p:spTree>
    <p:extLst>
      <p:ext uri="{BB962C8B-B14F-4D97-AF65-F5344CB8AC3E}">
        <p14:creationId xmlns:p14="http://schemas.microsoft.com/office/powerpoint/2010/main" val="17883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396C37-F551-32C3-A9C4-D3104CE1EB30}"/>
              </a:ext>
            </a:extLst>
          </p:cNvPr>
          <p:cNvSpPr>
            <a:spLocks noGrp="1"/>
          </p:cNvSpPr>
          <p:nvPr>
            <p:ph type="ctrTitle"/>
          </p:nvPr>
        </p:nvSpPr>
        <p:spPr>
          <a:xfrm>
            <a:off x="1524000" y="2123612"/>
            <a:ext cx="9144000" cy="2018233"/>
          </a:xfrm>
        </p:spPr>
        <p:txBody>
          <a:bodyPr anchor="ctr">
            <a:normAutofit/>
          </a:bodyPr>
          <a:lstStyle/>
          <a:p>
            <a:pPr>
              <a:lnSpc>
                <a:spcPts val="6000"/>
              </a:lnSpc>
              <a:spcBef>
                <a:spcPts val="50"/>
              </a:spcBef>
              <a:spcAft>
                <a:spcPts val="50"/>
              </a:spcAft>
            </a:pPr>
            <a:r>
              <a:rPr lang="en-US" b="1" dirty="0">
                <a:solidFill>
                  <a:srgbClr val="912D38"/>
                </a:solidFill>
                <a:latin typeface="Times New Roman" panose="02020603050405020304" pitchFamily="18" charset="0"/>
                <a:cs typeface="Times New Roman" panose="02020603050405020304" pitchFamily="18" charset="0"/>
              </a:rPr>
              <a:t>THIS IS A</a:t>
            </a:r>
            <a:br>
              <a:rPr lang="en-US" b="1" dirty="0">
                <a:solidFill>
                  <a:srgbClr val="912D38"/>
                </a:solidFill>
                <a:latin typeface="Times New Roman" panose="02020603050405020304" pitchFamily="18" charset="0"/>
                <a:cs typeface="Times New Roman" panose="02020603050405020304" pitchFamily="18" charset="0"/>
              </a:rPr>
            </a:br>
            <a:r>
              <a:rPr lang="en-US" b="1" dirty="0">
                <a:solidFill>
                  <a:srgbClr val="912D38"/>
                </a:solidFill>
                <a:latin typeface="Times New Roman" panose="02020603050405020304" pitchFamily="18" charset="0"/>
                <a:cs typeface="Times New Roman" panose="02020603050405020304" pitchFamily="18" charset="0"/>
              </a:rPr>
              <a:t>TITLE SLIDE</a:t>
            </a:r>
          </a:p>
        </p:txBody>
      </p:sp>
      <p:sp>
        <p:nvSpPr>
          <p:cNvPr id="7" name="Subtitle 2">
            <a:extLst>
              <a:ext uri="{FF2B5EF4-FFF2-40B4-BE49-F238E27FC236}">
                <a16:creationId xmlns:a16="http://schemas.microsoft.com/office/drawing/2014/main" id="{46B93096-719D-E741-B15E-5A5884488656}"/>
              </a:ext>
            </a:extLst>
          </p:cNvPr>
          <p:cNvSpPr>
            <a:spLocks noGrp="1"/>
          </p:cNvSpPr>
          <p:nvPr>
            <p:ph type="subTitle" idx="1"/>
          </p:nvPr>
        </p:nvSpPr>
        <p:spPr>
          <a:xfrm>
            <a:off x="1524000" y="3988893"/>
            <a:ext cx="9144000" cy="738735"/>
          </a:xfrm>
        </p:spPr>
        <p:txBody>
          <a:bodyPr anchor="ctr"/>
          <a:lstStyle/>
          <a:p>
            <a:r>
              <a:rPr lang="en-US" dirty="0">
                <a:latin typeface="Times New Roman" panose="02020603050405020304" pitchFamily="18" charset="0"/>
                <a:cs typeface="Times New Roman" panose="02020603050405020304" pitchFamily="18" charset="0"/>
              </a:rPr>
              <a:t>This is a sub-header.</a:t>
            </a:r>
          </a:p>
        </p:txBody>
      </p:sp>
      <p:pic>
        <p:nvPicPr>
          <p:cNvPr id="4" name="Picture 3">
            <a:extLst>
              <a:ext uri="{FF2B5EF4-FFF2-40B4-BE49-F238E27FC236}">
                <a16:creationId xmlns:a16="http://schemas.microsoft.com/office/drawing/2014/main" id="{C26C82A5-4F44-9C76-60A4-30B2A1F2B5CA}"/>
              </a:ext>
            </a:extLst>
          </p:cNvPr>
          <p:cNvPicPr>
            <a:picLocks noChangeAspect="1"/>
          </p:cNvPicPr>
          <p:nvPr/>
        </p:nvPicPr>
        <p:blipFill>
          <a:blip r:embed="rId3"/>
          <a:stretch>
            <a:fillRect/>
          </a:stretch>
        </p:blipFill>
        <p:spPr>
          <a:xfrm>
            <a:off x="4296123" y="5893041"/>
            <a:ext cx="3656461" cy="500325"/>
          </a:xfrm>
          <a:prstGeom prst="rect">
            <a:avLst/>
          </a:prstGeom>
        </p:spPr>
      </p:pic>
    </p:spTree>
    <p:extLst>
      <p:ext uri="{BB962C8B-B14F-4D97-AF65-F5344CB8AC3E}">
        <p14:creationId xmlns:p14="http://schemas.microsoft.com/office/powerpoint/2010/main" val="78758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CAF3E67-C175-6A70-96AF-56C96F82256F}"/>
              </a:ext>
            </a:extLst>
          </p:cNvPr>
          <p:cNvSpPr txBox="1">
            <a:spLocks/>
          </p:cNvSpPr>
          <p:nvPr/>
        </p:nvSpPr>
        <p:spPr>
          <a:xfrm>
            <a:off x="1524000" y="523057"/>
            <a:ext cx="9144000" cy="20182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spcBef>
                <a:spcPts val="50"/>
              </a:spcBef>
              <a:spcAft>
                <a:spcPts val="50"/>
              </a:spcAft>
            </a:pPr>
            <a:r>
              <a:rPr lang="en-US" sz="6000" b="1" dirty="0">
                <a:solidFill>
                  <a:srgbClr val="912D38"/>
                </a:solidFill>
                <a:latin typeface="Times New Roman" panose="02020603050405020304" pitchFamily="18" charset="0"/>
                <a:cs typeface="Times New Roman" panose="02020603050405020304" pitchFamily="18" charset="0"/>
              </a:rPr>
              <a:t>THIS IS A</a:t>
            </a:r>
            <a:br>
              <a:rPr lang="en-US" sz="6000" b="1" dirty="0">
                <a:solidFill>
                  <a:srgbClr val="912D38"/>
                </a:solidFill>
                <a:latin typeface="Times New Roman" panose="02020603050405020304" pitchFamily="18" charset="0"/>
                <a:cs typeface="Times New Roman" panose="02020603050405020304" pitchFamily="18" charset="0"/>
              </a:rPr>
            </a:br>
            <a:r>
              <a:rPr lang="en-US" sz="6000" b="1" dirty="0">
                <a:solidFill>
                  <a:srgbClr val="912D38"/>
                </a:solidFill>
                <a:latin typeface="Times New Roman" panose="02020603050405020304" pitchFamily="18" charset="0"/>
                <a:cs typeface="Times New Roman" panose="02020603050405020304" pitchFamily="18" charset="0"/>
              </a:rPr>
              <a:t>TITLE SLIDE</a:t>
            </a:r>
          </a:p>
        </p:txBody>
      </p:sp>
      <p:sp>
        <p:nvSpPr>
          <p:cNvPr id="7" name="Subtitle 2">
            <a:extLst>
              <a:ext uri="{FF2B5EF4-FFF2-40B4-BE49-F238E27FC236}">
                <a16:creationId xmlns:a16="http://schemas.microsoft.com/office/drawing/2014/main" id="{A40FFE7D-039F-6A38-0F39-7CDC2ACC9829}"/>
              </a:ext>
            </a:extLst>
          </p:cNvPr>
          <p:cNvSpPr txBox="1">
            <a:spLocks/>
          </p:cNvSpPr>
          <p:nvPr/>
        </p:nvSpPr>
        <p:spPr>
          <a:xfrm>
            <a:off x="1524000" y="2171922"/>
            <a:ext cx="9144000" cy="7387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Times New Roman" panose="02020603050405020304" pitchFamily="18" charset="0"/>
                <a:cs typeface="Times New Roman" panose="02020603050405020304" pitchFamily="18" charset="0"/>
              </a:rPr>
              <a:t>This is a sub-header.</a:t>
            </a:r>
          </a:p>
        </p:txBody>
      </p:sp>
    </p:spTree>
    <p:extLst>
      <p:ext uri="{BB962C8B-B14F-4D97-AF65-F5344CB8AC3E}">
        <p14:creationId xmlns:p14="http://schemas.microsoft.com/office/powerpoint/2010/main" val="206893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FE8F-EE02-FF50-998F-330F09032E2A}"/>
              </a:ext>
            </a:extLst>
          </p:cNvPr>
          <p:cNvSpPr>
            <a:spLocks noGrp="1"/>
          </p:cNvSpPr>
          <p:nvPr>
            <p:ph type="title"/>
          </p:nvPr>
        </p:nvSpPr>
        <p:spPr>
          <a:xfrm>
            <a:off x="838200" y="172279"/>
            <a:ext cx="10515600" cy="1053206"/>
          </a:xfrm>
        </p:spPr>
        <p:txBody>
          <a:bodyPr anchor="ctr"/>
          <a:lstStyle/>
          <a:p>
            <a:pPr algn="ctr"/>
            <a:r>
              <a:rPr lang="en-US" dirty="0">
                <a:solidFill>
                  <a:schemeClr val="bg1"/>
                </a:solidFill>
                <a:latin typeface="Times New Roman" panose="02020603050405020304" pitchFamily="18" charset="0"/>
                <a:cs typeface="Times New Roman" panose="02020603050405020304" pitchFamily="18" charset="0"/>
              </a:rPr>
              <a:t>THIS IS A TITLE</a:t>
            </a:r>
          </a:p>
        </p:txBody>
      </p:sp>
      <p:sp>
        <p:nvSpPr>
          <p:cNvPr id="9" name="Content Placeholder 2">
            <a:extLst>
              <a:ext uri="{FF2B5EF4-FFF2-40B4-BE49-F238E27FC236}">
                <a16:creationId xmlns:a16="http://schemas.microsoft.com/office/drawing/2014/main" id="{42920A26-03D7-4B26-D120-CA629A5827CE}"/>
              </a:ext>
            </a:extLst>
          </p:cNvPr>
          <p:cNvSpPr txBox="1">
            <a:spLocks/>
          </p:cNvSpPr>
          <p:nvPr/>
        </p:nvSpPr>
        <p:spPr>
          <a:xfrm>
            <a:off x="828259" y="1799574"/>
            <a:ext cx="10515600" cy="3758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912D38"/>
                </a:solidFill>
                <a:latin typeface="Times New Roman" panose="02020603050405020304" pitchFamily="18" charset="0"/>
                <a:cs typeface="Times New Roman" panose="02020603050405020304" pitchFamily="18" charset="0"/>
              </a:rPr>
              <a:t>This is a sub-header!</a:t>
            </a:r>
          </a:p>
          <a:p>
            <a:pPr marL="0" indent="0">
              <a:buFont typeface="Arial" panose="020B0604020202020204" pitchFamily="34" charset="0"/>
              <a:buNone/>
            </a:pPr>
            <a:r>
              <a:rPr lang="en-US" sz="2400" dirty="0">
                <a:latin typeface="Times New Roman" panose="02020603050405020304" pitchFamily="18" charset="0"/>
                <a:cs typeface="Times New Roman" panose="02020603050405020304" pitchFamily="18" charset="0"/>
              </a:rPr>
              <a:t>Lorem ipsum dolor sit </a:t>
            </a:r>
            <a:r>
              <a:rPr lang="en-US" sz="2400" dirty="0" err="1">
                <a:latin typeface="Times New Roman" panose="02020603050405020304" pitchFamily="18" charset="0"/>
                <a:cs typeface="Times New Roman" panose="02020603050405020304" pitchFamily="18" charset="0"/>
              </a:rPr>
              <a:t>amet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consectetur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adipiscing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elit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Phasellus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imperdiet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nulla</a:t>
            </a:r>
            <a:r>
              <a:rPr lang="en-US" sz="2400" dirty="0">
                <a:latin typeface="Times New Roman" panose="02020603050405020304" pitchFamily="18" charset="0"/>
                <a:cs typeface="Times New Roman" panose="02020603050405020304" pitchFamily="18" charset="0"/>
              </a:rPr>
              <a:t> et dictum </a:t>
            </a:r>
            <a:r>
              <a:rPr lang="en-US" sz="2400" dirty="0" err="1">
                <a:latin typeface="Times New Roman" panose="02020603050405020304" pitchFamily="18" charset="0"/>
                <a:cs typeface="Times New Roman" panose="02020603050405020304" pitchFamily="18" charset="0"/>
              </a:rPr>
              <a:t>interdum</a:t>
            </a:r>
            <a:r>
              <a:rPr lang="en-US" sz="2400" dirty="0">
                <a:latin typeface="Times New Roman" panose="02020603050405020304" pitchFamily="18" charset="0"/>
                <a:cs typeface="Times New Roman" panose="02020603050405020304" pitchFamily="18" charset="0"/>
              </a:rPr>
              <a:t>, nisi lorem </a:t>
            </a:r>
            <a:r>
              <a:rPr lang="en-US" sz="2400" dirty="0" err="1">
                <a:latin typeface="Times New Roman" panose="02020603050405020304" pitchFamily="18" charset="0"/>
                <a:cs typeface="Times New Roman" panose="02020603050405020304" pitchFamily="18" charset="0"/>
              </a:rPr>
              <a:t>egestas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odio</a:t>
            </a:r>
            <a:r>
              <a:rPr lang="en-US" sz="2400" dirty="0">
                <a:latin typeface="Times New Roman" panose="02020603050405020304" pitchFamily="18" charset="0"/>
                <a:cs typeface="Times New Roman" panose="02020603050405020304" pitchFamily="18" charset="0"/>
              </a:rPr>
              <a:t>, vitae </a:t>
            </a:r>
            <a:r>
              <a:rPr lang="en-US" sz="2400" dirty="0" err="1">
                <a:latin typeface="Times New Roman" panose="02020603050405020304" pitchFamily="18" charset="0"/>
                <a:cs typeface="Times New Roman" panose="02020603050405020304" pitchFamily="18" charset="0"/>
              </a:rPr>
              <a:t>scelerisque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enim</a:t>
            </a:r>
            <a:r>
              <a:rPr lang="en-US" sz="2400" dirty="0">
                <a:latin typeface="Times New Roman" panose="02020603050405020304" pitchFamily="18" charset="0"/>
                <a:cs typeface="Times New Roman" panose="02020603050405020304" pitchFamily="18" charset="0"/>
              </a:rPr>
              <a:t> ligula </a:t>
            </a:r>
            <a:r>
              <a:rPr lang="en-US" sz="2400" dirty="0" err="1">
                <a:latin typeface="Times New Roman" panose="02020603050405020304" pitchFamily="18" charset="0"/>
                <a:cs typeface="Times New Roman" panose="02020603050405020304" pitchFamily="18" charset="0"/>
              </a:rPr>
              <a:t>venenatis</a:t>
            </a:r>
            <a:r>
              <a:rPr lang="en-US" sz="2400" dirty="0">
                <a:latin typeface="Times New Roman" panose="02020603050405020304" pitchFamily="18" charset="0"/>
                <a:cs typeface="Times New Roman" panose="02020603050405020304" pitchFamily="18" charset="0"/>
              </a:rPr>
              <a:t> dolor. Maecenas </a:t>
            </a:r>
            <a:r>
              <a:rPr lang="en-US" sz="2400" dirty="0" err="1">
                <a:latin typeface="Times New Roman" panose="02020603050405020304" pitchFamily="18" charset="0"/>
                <a:cs typeface="Times New Roman" panose="02020603050405020304" pitchFamily="18" charset="0"/>
              </a:rPr>
              <a:t>nisl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ultrices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nec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eget</a:t>
            </a:r>
            <a:r>
              <a:rPr lang="en-US" sz="2400" dirty="0">
                <a:latin typeface="Times New Roman" panose="02020603050405020304" pitchFamily="18" charset="0"/>
                <a:cs typeface="Times New Roman" panose="02020603050405020304" pitchFamily="18" charset="0"/>
              </a:rPr>
              <a:t>, auctor vitae </a:t>
            </a:r>
            <a:r>
              <a:rPr lang="en-US" sz="2400" dirty="0" err="1">
                <a:latin typeface="Times New Roman" panose="02020603050405020304" pitchFamily="18" charset="0"/>
                <a:cs typeface="Times New Roman" panose="02020603050405020304" pitchFamily="18" charset="0"/>
              </a:rPr>
              <a:t>massa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Fusce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luctus</a:t>
            </a:r>
            <a:r>
              <a:rPr lang="en-US" sz="2400" dirty="0">
                <a:latin typeface="Times New Roman" panose="02020603050405020304" pitchFamily="18" charset="0"/>
                <a:cs typeface="Times New Roman" panose="02020603050405020304" pitchFamily="18" charset="0"/>
              </a:rPr>
              <a:t> vestibulum </a:t>
            </a:r>
            <a:r>
              <a:rPr lang="en-US" sz="2400" dirty="0" err="1">
                <a:latin typeface="Times New Roman" panose="02020603050405020304" pitchFamily="18" charset="0"/>
                <a:cs typeface="Times New Roman" panose="02020603050405020304" pitchFamily="18" charset="0"/>
              </a:rPr>
              <a:t>augue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aliquet</a:t>
            </a:r>
            <a:r>
              <a:rPr lang="en-US" sz="2400" dirty="0">
                <a:latin typeface="Times New Roman" panose="02020603050405020304" pitchFamily="18" charset="0"/>
                <a:cs typeface="Times New Roman" panose="02020603050405020304" pitchFamily="18" charset="0"/>
              </a:rPr>
              <a:t>. </a:t>
            </a:r>
            <a:endParaRPr lang="en-US" sz="2400" b="1" dirty="0">
              <a:solidFill>
                <a:srgbClr val="912D38"/>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DD33A92-F4C2-D468-7744-A78A566F2219}"/>
              </a:ext>
            </a:extLst>
          </p:cNvPr>
          <p:cNvPicPr>
            <a:picLocks noChangeAspect="1"/>
          </p:cNvPicPr>
          <p:nvPr/>
        </p:nvPicPr>
        <p:blipFill>
          <a:blip r:embed="rId3"/>
          <a:stretch>
            <a:fillRect/>
          </a:stretch>
        </p:blipFill>
        <p:spPr>
          <a:xfrm>
            <a:off x="4492793" y="6041707"/>
            <a:ext cx="3206413" cy="438744"/>
          </a:xfrm>
          <a:prstGeom prst="rect">
            <a:avLst/>
          </a:prstGeom>
        </p:spPr>
      </p:pic>
    </p:spTree>
    <p:extLst>
      <p:ext uri="{BB962C8B-B14F-4D97-AF65-F5344CB8AC3E}">
        <p14:creationId xmlns:p14="http://schemas.microsoft.com/office/powerpoint/2010/main" val="1921015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FE8F-EE02-FF50-998F-330F09032E2A}"/>
              </a:ext>
            </a:extLst>
          </p:cNvPr>
          <p:cNvSpPr>
            <a:spLocks noGrp="1"/>
          </p:cNvSpPr>
          <p:nvPr>
            <p:ph type="title"/>
          </p:nvPr>
        </p:nvSpPr>
        <p:spPr>
          <a:xfrm>
            <a:off x="838200" y="172279"/>
            <a:ext cx="10515600" cy="1053206"/>
          </a:xfrm>
        </p:spPr>
        <p:txBody>
          <a:bodyPr anchor="ctr"/>
          <a:lstStyle/>
          <a:p>
            <a:pPr algn="ctr"/>
            <a:r>
              <a:rPr lang="en-US" dirty="0">
                <a:solidFill>
                  <a:schemeClr val="bg1"/>
                </a:solidFill>
                <a:latin typeface="Times New Roman" panose="02020603050405020304" pitchFamily="18" charset="0"/>
                <a:cs typeface="Times New Roman" panose="02020603050405020304" pitchFamily="18" charset="0"/>
              </a:rPr>
              <a:t>THIS IS A TITLE</a:t>
            </a:r>
          </a:p>
        </p:txBody>
      </p:sp>
      <p:sp>
        <p:nvSpPr>
          <p:cNvPr id="9" name="Content Placeholder 2">
            <a:extLst>
              <a:ext uri="{FF2B5EF4-FFF2-40B4-BE49-F238E27FC236}">
                <a16:creationId xmlns:a16="http://schemas.microsoft.com/office/drawing/2014/main" id="{42920A26-03D7-4B26-D120-CA629A5827CE}"/>
              </a:ext>
            </a:extLst>
          </p:cNvPr>
          <p:cNvSpPr txBox="1">
            <a:spLocks/>
          </p:cNvSpPr>
          <p:nvPr/>
        </p:nvSpPr>
        <p:spPr>
          <a:xfrm>
            <a:off x="828259" y="1799574"/>
            <a:ext cx="5188716" cy="3758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912D38"/>
                </a:solidFill>
                <a:latin typeface="Times New Roman" panose="02020603050405020304" pitchFamily="18" charset="0"/>
                <a:cs typeface="Times New Roman" panose="02020603050405020304" pitchFamily="18" charset="0"/>
              </a:rPr>
              <a:t>This is a sub-header!</a:t>
            </a:r>
          </a:p>
          <a:p>
            <a:pPr marL="0" indent="0">
              <a:buFont typeface="Arial" panose="020B0604020202020204" pitchFamily="34" charset="0"/>
              <a:buNone/>
            </a:pPr>
            <a:r>
              <a:rPr lang="en-US" sz="2400" dirty="0">
                <a:latin typeface="Times New Roman" panose="02020603050405020304" pitchFamily="18" charset="0"/>
                <a:cs typeface="Times New Roman" panose="02020603050405020304" pitchFamily="18" charset="0"/>
              </a:rPr>
              <a:t>Lorem ipsum dolor sit </a:t>
            </a:r>
            <a:r>
              <a:rPr lang="en-US" sz="2400" dirty="0" err="1">
                <a:latin typeface="Times New Roman" panose="02020603050405020304" pitchFamily="18" charset="0"/>
                <a:cs typeface="Times New Roman" panose="02020603050405020304" pitchFamily="18" charset="0"/>
              </a:rPr>
              <a:t>amet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consectetur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adipiscing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elit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Phasellus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imperdiet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nulla</a:t>
            </a:r>
            <a:r>
              <a:rPr lang="en-US" sz="2400" dirty="0">
                <a:latin typeface="Times New Roman" panose="02020603050405020304" pitchFamily="18" charset="0"/>
                <a:cs typeface="Times New Roman" panose="02020603050405020304" pitchFamily="18" charset="0"/>
              </a:rPr>
              <a:t> et dictum </a:t>
            </a:r>
            <a:r>
              <a:rPr lang="en-US" sz="2400" dirty="0" err="1">
                <a:latin typeface="Times New Roman" panose="02020603050405020304" pitchFamily="18" charset="0"/>
                <a:cs typeface="Times New Roman" panose="02020603050405020304" pitchFamily="18" charset="0"/>
              </a:rPr>
              <a:t>interdum</a:t>
            </a:r>
            <a:r>
              <a:rPr lang="en-US" sz="2400" dirty="0">
                <a:latin typeface="Times New Roman" panose="02020603050405020304" pitchFamily="18" charset="0"/>
                <a:cs typeface="Times New Roman" panose="02020603050405020304" pitchFamily="18" charset="0"/>
              </a:rPr>
              <a:t>, nisi lorem </a:t>
            </a:r>
            <a:r>
              <a:rPr lang="en-US" sz="2400" dirty="0" err="1">
                <a:latin typeface="Times New Roman" panose="02020603050405020304" pitchFamily="18" charset="0"/>
                <a:cs typeface="Times New Roman" panose="02020603050405020304" pitchFamily="18" charset="0"/>
              </a:rPr>
              <a:t>egestas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odio</a:t>
            </a:r>
            <a:r>
              <a:rPr lang="en-US" sz="2400" dirty="0">
                <a:latin typeface="Times New Roman" panose="02020603050405020304" pitchFamily="18" charset="0"/>
                <a:cs typeface="Times New Roman" panose="02020603050405020304" pitchFamily="18" charset="0"/>
              </a:rPr>
              <a:t>, vitae </a:t>
            </a:r>
            <a:r>
              <a:rPr lang="en-US" sz="2400" dirty="0" err="1">
                <a:latin typeface="Times New Roman" panose="02020603050405020304" pitchFamily="18" charset="0"/>
                <a:cs typeface="Times New Roman" panose="02020603050405020304" pitchFamily="18" charset="0"/>
              </a:rPr>
              <a:t>scelerisque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enim</a:t>
            </a:r>
            <a:r>
              <a:rPr lang="en-US" sz="2400" dirty="0">
                <a:latin typeface="Times New Roman" panose="02020603050405020304" pitchFamily="18" charset="0"/>
                <a:cs typeface="Times New Roman" panose="02020603050405020304" pitchFamily="18" charset="0"/>
              </a:rPr>
              <a:t> ligula </a:t>
            </a:r>
            <a:r>
              <a:rPr lang="en-US" sz="2400" dirty="0" err="1">
                <a:latin typeface="Times New Roman" panose="02020603050405020304" pitchFamily="18" charset="0"/>
                <a:cs typeface="Times New Roman" panose="02020603050405020304" pitchFamily="18" charset="0"/>
              </a:rPr>
              <a:t>venenatis</a:t>
            </a:r>
            <a:r>
              <a:rPr lang="en-US" sz="2400" dirty="0">
                <a:latin typeface="Times New Roman" panose="02020603050405020304" pitchFamily="18" charset="0"/>
                <a:cs typeface="Times New Roman" panose="02020603050405020304" pitchFamily="18" charset="0"/>
              </a:rPr>
              <a:t> dolor. Maecenas </a:t>
            </a:r>
            <a:r>
              <a:rPr lang="en-US" sz="2400" dirty="0" err="1">
                <a:latin typeface="Times New Roman" panose="02020603050405020304" pitchFamily="18" charset="0"/>
                <a:cs typeface="Times New Roman" panose="02020603050405020304" pitchFamily="18" charset="0"/>
              </a:rPr>
              <a:t>nisl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ultrices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nec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eget</a:t>
            </a:r>
            <a:r>
              <a:rPr lang="en-US" sz="2400" dirty="0">
                <a:latin typeface="Times New Roman" panose="02020603050405020304" pitchFamily="18" charset="0"/>
                <a:cs typeface="Times New Roman" panose="02020603050405020304" pitchFamily="18" charset="0"/>
              </a:rPr>
              <a:t>, auctor vitae </a:t>
            </a:r>
            <a:r>
              <a:rPr lang="en-US" sz="2400" dirty="0" err="1">
                <a:latin typeface="Times New Roman" panose="02020603050405020304" pitchFamily="18" charset="0"/>
                <a:cs typeface="Times New Roman" panose="02020603050405020304" pitchFamily="18" charset="0"/>
              </a:rPr>
              <a:t>massa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Fusce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luctus</a:t>
            </a:r>
            <a:r>
              <a:rPr lang="en-US" sz="2400" dirty="0">
                <a:latin typeface="Times New Roman" panose="02020603050405020304" pitchFamily="18" charset="0"/>
                <a:cs typeface="Times New Roman" panose="02020603050405020304" pitchFamily="18" charset="0"/>
              </a:rPr>
              <a:t> vestibulum </a:t>
            </a:r>
            <a:r>
              <a:rPr lang="en-US" sz="2400" dirty="0" err="1">
                <a:latin typeface="Times New Roman" panose="02020603050405020304" pitchFamily="18" charset="0"/>
                <a:cs typeface="Times New Roman" panose="02020603050405020304" pitchFamily="18" charset="0"/>
              </a:rPr>
              <a:t>augue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aliquet</a:t>
            </a:r>
            <a:r>
              <a:rPr lang="en-US" sz="2400" dirty="0">
                <a:latin typeface="Times New Roman" panose="02020603050405020304" pitchFamily="18" charset="0"/>
                <a:cs typeface="Times New Roman" panose="02020603050405020304" pitchFamily="18" charset="0"/>
              </a:rPr>
              <a:t>. </a:t>
            </a:r>
            <a:endParaRPr lang="en-US" sz="2400" b="1" dirty="0">
              <a:solidFill>
                <a:srgbClr val="912D38"/>
              </a:solidFill>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C5913932-CD80-5301-95B9-C3C8237AB1A7}"/>
              </a:ext>
            </a:extLst>
          </p:cNvPr>
          <p:cNvSpPr txBox="1">
            <a:spLocks/>
          </p:cNvSpPr>
          <p:nvPr/>
        </p:nvSpPr>
        <p:spPr>
          <a:xfrm>
            <a:off x="6161771" y="2252870"/>
            <a:ext cx="5188716" cy="3472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err="1">
                <a:latin typeface="Times New Roman" panose="02020603050405020304" pitchFamily="18" charset="0"/>
                <a:cs typeface="Times New Roman" panose="02020603050405020304" pitchFamily="18" charset="0"/>
              </a:rPr>
              <a:t>Fusce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luctus</a:t>
            </a:r>
            <a:r>
              <a:rPr lang="en-US" sz="2400" dirty="0">
                <a:latin typeface="Times New Roman" panose="02020603050405020304" pitchFamily="18" charset="0"/>
                <a:cs typeface="Times New Roman" panose="02020603050405020304" pitchFamily="18" charset="0"/>
              </a:rPr>
              <a:t> vestibulum </a:t>
            </a:r>
            <a:r>
              <a:rPr lang="en-US" sz="2400" dirty="0" err="1">
                <a:latin typeface="Times New Roman" panose="02020603050405020304" pitchFamily="18" charset="0"/>
                <a:cs typeface="Times New Roman" panose="02020603050405020304" pitchFamily="18" charset="0"/>
              </a:rPr>
              <a:t>augue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aliquet</a:t>
            </a:r>
            <a:r>
              <a:rPr lang="en-US" sz="2400" dirty="0">
                <a:latin typeface="Times New Roman" panose="02020603050405020304" pitchFamily="18" charset="0"/>
                <a:cs typeface="Times New Roman" panose="02020603050405020304" pitchFamily="18" charset="0"/>
              </a:rPr>
              <a:t>. Nunc </a:t>
            </a:r>
            <a:r>
              <a:rPr lang="en-US" sz="2400" dirty="0" err="1">
                <a:latin typeface="Times New Roman" panose="02020603050405020304" pitchFamily="18" charset="0"/>
                <a:cs typeface="Times New Roman" panose="02020603050405020304" pitchFamily="18" charset="0"/>
              </a:rPr>
              <a:t>sagittis</a:t>
            </a:r>
            <a:r>
              <a:rPr lang="en-US" sz="2400" dirty="0">
                <a:latin typeface="Times New Roman" panose="02020603050405020304" pitchFamily="18" charset="0"/>
                <a:cs typeface="Times New Roman" panose="02020603050405020304" pitchFamily="18" charset="0"/>
              </a:rPr>
              <a:t> dictum nisi, sed </a:t>
            </a:r>
            <a:r>
              <a:rPr lang="en-US" sz="2400" dirty="0" err="1">
                <a:latin typeface="Times New Roman" panose="02020603050405020304" pitchFamily="18" charset="0"/>
                <a:cs typeface="Times New Roman" panose="02020603050405020304" pitchFamily="18" charset="0"/>
              </a:rPr>
              <a:t>ullamcorper</a:t>
            </a:r>
            <a:r>
              <a:rPr lang="en-US" sz="2400" dirty="0">
                <a:latin typeface="Times New Roman" panose="02020603050405020304" pitchFamily="18" charset="0"/>
                <a:cs typeface="Times New Roman" panose="02020603050405020304" pitchFamily="18" charset="0"/>
              </a:rPr>
              <a:t> ipsum </a:t>
            </a:r>
            <a:r>
              <a:rPr lang="en-US" sz="2400" dirty="0" err="1">
                <a:latin typeface="Times New Roman" panose="02020603050405020304" pitchFamily="18" charset="0"/>
                <a:cs typeface="Times New Roman" panose="02020603050405020304" pitchFamily="18" charset="0"/>
              </a:rPr>
              <a:t>dignissim</a:t>
            </a:r>
            <a:r>
              <a:rPr lang="en-US" sz="2400" dirty="0">
                <a:latin typeface="Times New Roman" panose="02020603050405020304" pitchFamily="18" charset="0"/>
                <a:cs typeface="Times New Roman" panose="02020603050405020304" pitchFamily="18" charset="0"/>
              </a:rPr>
              <a:t> ac. In at libero sed </a:t>
            </a:r>
            <a:r>
              <a:rPr lang="en-US" sz="2400" dirty="0" err="1">
                <a:latin typeface="Times New Roman" panose="02020603050405020304" pitchFamily="18" charset="0"/>
                <a:cs typeface="Times New Roman" panose="02020603050405020304" pitchFamily="18" charset="0"/>
              </a:rPr>
              <a:t>nunc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venenatis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imperdiet</a:t>
            </a:r>
            <a:r>
              <a:rPr lang="en-US" sz="2400" dirty="0">
                <a:latin typeface="Times New Roman" panose="02020603050405020304" pitchFamily="18" charset="0"/>
                <a:cs typeface="Times New Roman" panose="02020603050405020304" pitchFamily="18" charset="0"/>
              </a:rPr>
              <a:t> sed </a:t>
            </a:r>
            <a:r>
              <a:rPr lang="en-US" sz="2400" dirty="0" err="1">
                <a:latin typeface="Times New Roman" panose="02020603050405020304" pitchFamily="18" charset="0"/>
                <a:cs typeface="Times New Roman" panose="02020603050405020304" pitchFamily="18" charset="0"/>
              </a:rPr>
              <a:t>ornare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turpis</a:t>
            </a:r>
            <a:r>
              <a:rPr lang="en-US" sz="2400" dirty="0">
                <a:latin typeface="Times New Roman" panose="02020603050405020304" pitchFamily="18" charset="0"/>
                <a:cs typeface="Times New Roman" panose="02020603050405020304" pitchFamily="18" charset="0"/>
              </a:rPr>
              <a:t>. Donec vitae dui </a:t>
            </a:r>
            <a:r>
              <a:rPr lang="en-US" sz="2400" dirty="0" err="1">
                <a:latin typeface="Times New Roman" panose="02020603050405020304" pitchFamily="18" charset="0"/>
                <a:cs typeface="Times New Roman" panose="02020603050405020304" pitchFamily="18" charset="0"/>
              </a:rPr>
              <a:t>eget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tellus</a:t>
            </a:r>
            <a:r>
              <a:rPr lang="en-US" sz="2400" dirty="0">
                <a:latin typeface="Times New Roman" panose="02020603050405020304" pitchFamily="18" charset="0"/>
                <a:cs typeface="Times New Roman" panose="02020603050405020304" pitchFamily="18" charset="0"/>
              </a:rPr>
              <a:t> gravida </a:t>
            </a:r>
            <a:r>
              <a:rPr lang="en-US" sz="2400" dirty="0" err="1">
                <a:latin typeface="Times New Roman" panose="02020603050405020304" pitchFamily="18" charset="0"/>
                <a:cs typeface="Times New Roman" panose="02020603050405020304" pitchFamily="18" charset="0"/>
              </a:rPr>
              <a:t>venenatis</a:t>
            </a:r>
            <a:r>
              <a:rPr lang="en-US" sz="2400" dirty="0">
                <a:latin typeface="Times New Roman" panose="02020603050405020304" pitchFamily="18" charset="0"/>
                <a:cs typeface="Times New Roman" panose="02020603050405020304" pitchFamily="18" charset="0"/>
              </a:rPr>
              <a:t>. </a:t>
            </a:r>
            <a:endParaRPr lang="en-US" sz="2400" b="1" dirty="0">
              <a:solidFill>
                <a:srgbClr val="912D38"/>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BACBAD2-180A-A60B-4E0C-4875871341FC}"/>
              </a:ext>
            </a:extLst>
          </p:cNvPr>
          <p:cNvPicPr>
            <a:picLocks noChangeAspect="1"/>
          </p:cNvPicPr>
          <p:nvPr/>
        </p:nvPicPr>
        <p:blipFill>
          <a:blip r:embed="rId3"/>
          <a:stretch>
            <a:fillRect/>
          </a:stretch>
        </p:blipFill>
        <p:spPr>
          <a:xfrm>
            <a:off x="4492793" y="6041707"/>
            <a:ext cx="3206413" cy="438744"/>
          </a:xfrm>
          <a:prstGeom prst="rect">
            <a:avLst/>
          </a:prstGeom>
        </p:spPr>
      </p:pic>
    </p:spTree>
    <p:extLst>
      <p:ext uri="{BB962C8B-B14F-4D97-AF65-F5344CB8AC3E}">
        <p14:creationId xmlns:p14="http://schemas.microsoft.com/office/powerpoint/2010/main" val="1377945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FE8F-EE02-FF50-998F-330F09032E2A}"/>
              </a:ext>
            </a:extLst>
          </p:cNvPr>
          <p:cNvSpPr>
            <a:spLocks noGrp="1"/>
          </p:cNvSpPr>
          <p:nvPr>
            <p:ph type="title"/>
          </p:nvPr>
        </p:nvSpPr>
        <p:spPr>
          <a:xfrm>
            <a:off x="352778" y="442378"/>
            <a:ext cx="10515600" cy="876653"/>
          </a:xfrm>
        </p:spPr>
        <p:txBody>
          <a:bodyPr anchor="t"/>
          <a:lstStyle/>
          <a:p>
            <a:r>
              <a:rPr lang="en-US" dirty="0">
                <a:solidFill>
                  <a:schemeClr val="bg1"/>
                </a:solidFill>
                <a:latin typeface="Times New Roman" panose="02020603050405020304" pitchFamily="18" charset="0"/>
                <a:cs typeface="Times New Roman" panose="02020603050405020304" pitchFamily="18" charset="0"/>
              </a:rPr>
              <a:t>THIS IS A TITLE</a:t>
            </a:r>
          </a:p>
        </p:txBody>
      </p:sp>
      <p:sp>
        <p:nvSpPr>
          <p:cNvPr id="3" name="Content Placeholder 2">
            <a:extLst>
              <a:ext uri="{FF2B5EF4-FFF2-40B4-BE49-F238E27FC236}">
                <a16:creationId xmlns:a16="http://schemas.microsoft.com/office/drawing/2014/main" id="{B8FD0D7D-66C9-C7F4-BC98-92099FEFFA6A}"/>
              </a:ext>
            </a:extLst>
          </p:cNvPr>
          <p:cNvSpPr>
            <a:spLocks noGrp="1"/>
          </p:cNvSpPr>
          <p:nvPr>
            <p:ph idx="1"/>
          </p:nvPr>
        </p:nvSpPr>
        <p:spPr>
          <a:xfrm>
            <a:off x="3913627" y="2839010"/>
            <a:ext cx="4364745" cy="2314876"/>
          </a:xfrm>
        </p:spPr>
        <p:txBody>
          <a:bodyPr>
            <a:noAutofit/>
          </a:bodyPr>
          <a:lstStyle/>
          <a:p>
            <a:pPr marL="0" indent="0" algn="ctr">
              <a:buNone/>
            </a:pPr>
            <a:r>
              <a:rPr lang="en-US" sz="4000" b="1" dirty="0">
                <a:solidFill>
                  <a:srgbClr val="912D38"/>
                </a:solidFill>
                <a:latin typeface="Times New Roman" panose="02020603050405020304" pitchFamily="18" charset="0"/>
                <a:cs typeface="Times New Roman" panose="02020603050405020304" pitchFamily="18" charset="0"/>
              </a:rPr>
              <a:t>This is a short amount of text. For quick things </a:t>
            </a:r>
          </a:p>
          <a:p>
            <a:pPr marL="0" indent="0" algn="ctr">
              <a:buNone/>
            </a:pPr>
            <a:r>
              <a:rPr lang="en-US" sz="4000" b="1" dirty="0">
                <a:solidFill>
                  <a:srgbClr val="912D38"/>
                </a:solidFill>
                <a:latin typeface="Times New Roman" panose="02020603050405020304" pitchFamily="18" charset="0"/>
                <a:cs typeface="Times New Roman" panose="02020603050405020304" pitchFamily="18" charset="0"/>
              </a:rPr>
              <a:t>to say.</a:t>
            </a:r>
          </a:p>
        </p:txBody>
      </p:sp>
      <p:sp>
        <p:nvSpPr>
          <p:cNvPr id="4" name="Title 1">
            <a:extLst>
              <a:ext uri="{FF2B5EF4-FFF2-40B4-BE49-F238E27FC236}">
                <a16:creationId xmlns:a16="http://schemas.microsoft.com/office/drawing/2014/main" id="{CA998BA8-CFCD-3E6C-76E7-8A7CC85ABD9F}"/>
              </a:ext>
            </a:extLst>
          </p:cNvPr>
          <p:cNvSpPr txBox="1">
            <a:spLocks/>
          </p:cNvSpPr>
          <p:nvPr/>
        </p:nvSpPr>
        <p:spPr>
          <a:xfrm>
            <a:off x="352778" y="1041751"/>
            <a:ext cx="4962172" cy="52987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i="1" dirty="0">
                <a:solidFill>
                  <a:schemeClr val="bg1"/>
                </a:solidFill>
                <a:latin typeface="Times New Roman" panose="02020603050405020304" pitchFamily="18" charset="0"/>
                <a:cs typeface="Times New Roman" panose="02020603050405020304" pitchFamily="18" charset="0"/>
              </a:rPr>
              <a:t>Subtitle If Needed</a:t>
            </a:r>
          </a:p>
        </p:txBody>
      </p:sp>
      <p:pic>
        <p:nvPicPr>
          <p:cNvPr id="5" name="Picture 4">
            <a:extLst>
              <a:ext uri="{FF2B5EF4-FFF2-40B4-BE49-F238E27FC236}">
                <a16:creationId xmlns:a16="http://schemas.microsoft.com/office/drawing/2014/main" id="{4A13F3DF-963E-A3DD-8B41-13A787A74E12}"/>
              </a:ext>
            </a:extLst>
          </p:cNvPr>
          <p:cNvPicPr>
            <a:picLocks noChangeAspect="1"/>
          </p:cNvPicPr>
          <p:nvPr/>
        </p:nvPicPr>
        <p:blipFill>
          <a:blip r:embed="rId3"/>
          <a:stretch>
            <a:fillRect/>
          </a:stretch>
        </p:blipFill>
        <p:spPr>
          <a:xfrm>
            <a:off x="4492793" y="6041707"/>
            <a:ext cx="3206413" cy="438744"/>
          </a:xfrm>
          <a:prstGeom prst="rect">
            <a:avLst/>
          </a:prstGeom>
        </p:spPr>
      </p:pic>
    </p:spTree>
    <p:extLst>
      <p:ext uri="{BB962C8B-B14F-4D97-AF65-F5344CB8AC3E}">
        <p14:creationId xmlns:p14="http://schemas.microsoft.com/office/powerpoint/2010/main" val="3747329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FD0D7D-66C9-C7F4-BC98-92099FEFFA6A}"/>
              </a:ext>
            </a:extLst>
          </p:cNvPr>
          <p:cNvSpPr>
            <a:spLocks noGrp="1"/>
          </p:cNvSpPr>
          <p:nvPr>
            <p:ph idx="1"/>
          </p:nvPr>
        </p:nvSpPr>
        <p:spPr>
          <a:xfrm>
            <a:off x="849490" y="2873552"/>
            <a:ext cx="3993444" cy="2104848"/>
          </a:xfrm>
        </p:spPr>
        <p:txBody>
          <a:bodyPr>
            <a:normAutofit/>
          </a:bodyPr>
          <a:lstStyle/>
          <a:p>
            <a:pPr marL="0" indent="0">
              <a:buNone/>
            </a:pPr>
            <a:r>
              <a:rPr lang="en-US" sz="2400" b="1" dirty="0">
                <a:solidFill>
                  <a:srgbClr val="912D38"/>
                </a:solidFill>
                <a:latin typeface="Times New Roman" panose="02020603050405020304" pitchFamily="18" charset="0"/>
                <a:cs typeface="Times New Roman" panose="02020603050405020304" pitchFamily="18" charset="0"/>
              </a:rPr>
              <a:t>THIS IS A SUB-HEADER:</a:t>
            </a:r>
          </a:p>
          <a:p>
            <a:r>
              <a:rPr lang="en-US" sz="2000" dirty="0">
                <a:latin typeface="Times New Roman" panose="02020603050405020304" pitchFamily="18" charset="0"/>
                <a:cs typeface="Times New Roman" panose="02020603050405020304" pitchFamily="18" charset="0"/>
              </a:rPr>
              <a:t>Here’s some details</a:t>
            </a:r>
          </a:p>
          <a:p>
            <a:r>
              <a:rPr lang="en-US" sz="2000" dirty="0">
                <a:latin typeface="Times New Roman" panose="02020603050405020304" pitchFamily="18" charset="0"/>
                <a:cs typeface="Times New Roman" panose="02020603050405020304" pitchFamily="18" charset="0"/>
              </a:rPr>
              <a:t>And some more information</a:t>
            </a:r>
          </a:p>
          <a:p>
            <a:r>
              <a:rPr lang="en-US" sz="2000" dirty="0">
                <a:latin typeface="Times New Roman" panose="02020603050405020304" pitchFamily="18" charset="0"/>
                <a:cs typeface="Times New Roman" panose="02020603050405020304" pitchFamily="18" charset="0"/>
              </a:rPr>
              <a:t>Finally, the last information</a:t>
            </a:r>
          </a:p>
        </p:txBody>
      </p:sp>
      <p:sp>
        <p:nvSpPr>
          <p:cNvPr id="5" name="Content Placeholder 2">
            <a:extLst>
              <a:ext uri="{FF2B5EF4-FFF2-40B4-BE49-F238E27FC236}">
                <a16:creationId xmlns:a16="http://schemas.microsoft.com/office/drawing/2014/main" id="{53C92586-7974-84ED-9D22-4573E6435CF2}"/>
              </a:ext>
            </a:extLst>
          </p:cNvPr>
          <p:cNvSpPr txBox="1">
            <a:spLocks/>
          </p:cNvSpPr>
          <p:nvPr/>
        </p:nvSpPr>
        <p:spPr>
          <a:xfrm>
            <a:off x="6539090" y="2489729"/>
            <a:ext cx="4803420" cy="21048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a:solidFill>
                  <a:srgbClr val="912D38"/>
                </a:solidFill>
                <a:latin typeface="Times New Roman" panose="02020603050405020304" pitchFamily="18" charset="0"/>
                <a:cs typeface="Times New Roman" panose="02020603050405020304" pitchFamily="18" charset="0"/>
              </a:rPr>
              <a:t>“Maybe you have an impactful quote!”</a:t>
            </a:r>
          </a:p>
        </p:txBody>
      </p:sp>
      <p:sp>
        <p:nvSpPr>
          <p:cNvPr id="6" name="Content Placeholder 2">
            <a:extLst>
              <a:ext uri="{FF2B5EF4-FFF2-40B4-BE49-F238E27FC236}">
                <a16:creationId xmlns:a16="http://schemas.microsoft.com/office/drawing/2014/main" id="{A6E72369-110F-9505-6993-1381DEDD26A7}"/>
              </a:ext>
            </a:extLst>
          </p:cNvPr>
          <p:cNvSpPr txBox="1">
            <a:spLocks/>
          </p:cNvSpPr>
          <p:nvPr/>
        </p:nvSpPr>
        <p:spPr>
          <a:xfrm>
            <a:off x="7258756" y="4757295"/>
            <a:ext cx="3364088" cy="41716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latin typeface="Times New Roman" panose="02020603050405020304" pitchFamily="18" charset="0"/>
                <a:cs typeface="Times New Roman" panose="02020603050405020304" pitchFamily="18" charset="0"/>
              </a:rPr>
              <a:t>— Or a QR code could go here.</a:t>
            </a:r>
          </a:p>
        </p:txBody>
      </p:sp>
      <p:sp>
        <p:nvSpPr>
          <p:cNvPr id="9" name="Title 1">
            <a:extLst>
              <a:ext uri="{FF2B5EF4-FFF2-40B4-BE49-F238E27FC236}">
                <a16:creationId xmlns:a16="http://schemas.microsoft.com/office/drawing/2014/main" id="{0D40CFD5-A67B-DBFE-0B4A-EE4510476450}"/>
              </a:ext>
            </a:extLst>
          </p:cNvPr>
          <p:cNvSpPr>
            <a:spLocks noGrp="1"/>
          </p:cNvSpPr>
          <p:nvPr>
            <p:ph type="title"/>
          </p:nvPr>
        </p:nvSpPr>
        <p:spPr>
          <a:xfrm>
            <a:off x="352778" y="442378"/>
            <a:ext cx="10515600" cy="876653"/>
          </a:xfrm>
        </p:spPr>
        <p:txBody>
          <a:bodyPr anchor="t"/>
          <a:lstStyle/>
          <a:p>
            <a:r>
              <a:rPr lang="en-US" dirty="0">
                <a:solidFill>
                  <a:schemeClr val="bg1"/>
                </a:solidFill>
                <a:latin typeface="Times New Roman" panose="02020603050405020304" pitchFamily="18" charset="0"/>
                <a:cs typeface="Times New Roman" panose="02020603050405020304" pitchFamily="18" charset="0"/>
              </a:rPr>
              <a:t>THIS IS A TITLE</a:t>
            </a:r>
          </a:p>
        </p:txBody>
      </p:sp>
      <p:sp>
        <p:nvSpPr>
          <p:cNvPr id="10" name="Title 1">
            <a:extLst>
              <a:ext uri="{FF2B5EF4-FFF2-40B4-BE49-F238E27FC236}">
                <a16:creationId xmlns:a16="http://schemas.microsoft.com/office/drawing/2014/main" id="{80879A26-96FE-416B-CA29-67A3B831EDBB}"/>
              </a:ext>
            </a:extLst>
          </p:cNvPr>
          <p:cNvSpPr txBox="1">
            <a:spLocks/>
          </p:cNvSpPr>
          <p:nvPr/>
        </p:nvSpPr>
        <p:spPr>
          <a:xfrm>
            <a:off x="352778" y="1041751"/>
            <a:ext cx="4962172" cy="52987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i="1" dirty="0">
                <a:solidFill>
                  <a:schemeClr val="bg1"/>
                </a:solidFill>
                <a:latin typeface="Times New Roman" panose="02020603050405020304" pitchFamily="18" charset="0"/>
                <a:cs typeface="Times New Roman" panose="02020603050405020304" pitchFamily="18" charset="0"/>
              </a:rPr>
              <a:t>Subtitle If Needed</a:t>
            </a:r>
          </a:p>
        </p:txBody>
      </p:sp>
      <p:pic>
        <p:nvPicPr>
          <p:cNvPr id="11" name="Picture 10">
            <a:extLst>
              <a:ext uri="{FF2B5EF4-FFF2-40B4-BE49-F238E27FC236}">
                <a16:creationId xmlns:a16="http://schemas.microsoft.com/office/drawing/2014/main" id="{22DFB4B2-9E00-A2A0-9AE2-3B14C2AF2F16}"/>
              </a:ext>
            </a:extLst>
          </p:cNvPr>
          <p:cNvPicPr>
            <a:picLocks noChangeAspect="1"/>
          </p:cNvPicPr>
          <p:nvPr/>
        </p:nvPicPr>
        <p:blipFill>
          <a:blip r:embed="rId3"/>
          <a:stretch>
            <a:fillRect/>
          </a:stretch>
        </p:blipFill>
        <p:spPr>
          <a:xfrm>
            <a:off x="4492793" y="6041707"/>
            <a:ext cx="3206413" cy="438744"/>
          </a:xfrm>
          <a:prstGeom prst="rect">
            <a:avLst/>
          </a:prstGeom>
        </p:spPr>
      </p:pic>
    </p:spTree>
    <p:extLst>
      <p:ext uri="{BB962C8B-B14F-4D97-AF65-F5344CB8AC3E}">
        <p14:creationId xmlns:p14="http://schemas.microsoft.com/office/powerpoint/2010/main" val="4014696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D85B64A-F444-F34E-B7C4-26E918D332C6}" vid="{56FAC560-B138-394C-893F-4A941EFD683C}"/>
    </a:ext>
  </a:extLst>
</a:theme>
</file>

<file path=docProps/app.xml><?xml version="1.0" encoding="utf-8"?>
<Properties xmlns="http://schemas.openxmlformats.org/officeDocument/2006/extended-properties" xmlns:vt="http://schemas.openxmlformats.org/officeDocument/2006/docPropsVTypes">
  <Template/>
  <TotalTime>4998</TotalTime>
  <Words>854</Words>
  <Application>Microsoft Macintosh PowerPoint</Application>
  <PresentationFormat>Widescreen</PresentationFormat>
  <Paragraphs>60</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 Narrow</vt:lpstr>
      <vt:lpstr>Calibri Light</vt:lpstr>
      <vt:lpstr>Arial</vt:lpstr>
      <vt:lpstr>Times New Roman</vt:lpstr>
      <vt:lpstr>Calibri</vt:lpstr>
      <vt:lpstr>Arial Nova Cond Light</vt:lpstr>
      <vt:lpstr>Office Theme</vt:lpstr>
      <vt:lpstr>Power Point Templates</vt:lpstr>
      <vt:lpstr>THIS IS A TITLE SLIDE</vt:lpstr>
      <vt:lpstr>THIS IS A TITLE SLIDE</vt:lpstr>
      <vt:lpstr>THIS IS A TITLE SLIDE</vt:lpstr>
      <vt:lpstr>PowerPoint Presentation</vt:lpstr>
      <vt:lpstr>THIS IS A TITLE</vt:lpstr>
      <vt:lpstr>THIS IS A TITLE</vt:lpstr>
      <vt:lpstr>THIS IS A TITLE</vt:lpstr>
      <vt:lpstr>THIS IS A TITLE</vt:lpstr>
      <vt:lpstr>PowerPoint Presentation</vt:lpstr>
      <vt:lpstr>PowerPoint Presentation</vt:lpstr>
      <vt:lpstr>PowerPoint Presentation</vt:lpstr>
      <vt:lpstr>THIS IS A TITLE</vt:lpstr>
      <vt:lpstr>THIS IS A TITLE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BOLD &amp; SIMPLE MESSAGE</dc:title>
  <dc:creator>Ella Lehman</dc:creator>
  <cp:lastModifiedBy>Ella Lehman</cp:lastModifiedBy>
  <cp:revision>26</cp:revision>
  <dcterms:created xsi:type="dcterms:W3CDTF">2024-07-11T14:49:48Z</dcterms:created>
  <dcterms:modified xsi:type="dcterms:W3CDTF">2024-10-08T17:29:30Z</dcterms:modified>
</cp:coreProperties>
</file>