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58" r:id="rId6"/>
    <p:sldId id="260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235"/>
    <a:srgbClr val="5F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4EC11-EAEE-4F32-B059-4FDB2954334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42F9-0FA9-418F-947F-A1C9D3B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44DC-8C14-38DB-5D1D-7427C558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41A4E-C8BC-B151-AF89-7E379EA1B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471AD-D9ED-26CC-04AC-681437C4A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012B4-6A2A-DE4E-42C7-60C7F0450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42F9-0FA9-418F-947F-A1C9D3B57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28916-369A-E5C8-FA9E-2689D098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8B98D-4852-A9EC-255B-74A33DCAA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47F1B-8419-CC1C-50D2-15DDA7FCC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6166-71F7-AC13-D945-1A8BDD54A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42F9-0FA9-418F-947F-A1C9D3B57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0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1D942-9A99-44BC-8E11-B79A7954ACE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9C1CE0-7E5E-411A-BEDA-1FF60AD9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tatue&#10;&#10;AI-generated content may be incorrect.">
            <a:extLst>
              <a:ext uri="{FF2B5EF4-FFF2-40B4-BE49-F238E27FC236}">
                <a16:creationId xmlns:a16="http://schemas.microsoft.com/office/drawing/2014/main" id="{390D2CB9-DA78-D7DA-DE09-ECB5C09329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853966-0FC6-67E0-86DB-A2473DE2E6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2296" y="1190771"/>
            <a:ext cx="675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18000" baseline="30000" dirty="0">
                <a:solidFill>
                  <a:srgbClr val="9D2235"/>
                </a:solidFill>
                <a:latin typeface="Minion 3 Medium" panose="02040503050306020203" pitchFamily="18" charset="0"/>
              </a:rPr>
              <a:t>WALTON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67ADC197-006E-7AE7-42B7-5FBD61DFBC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7" y="731521"/>
            <a:ext cx="1687373" cy="1310640"/>
          </a:xfrm>
          <a:prstGeom prst="rect">
            <a:avLst/>
          </a:prstGeom>
        </p:spPr>
      </p:pic>
      <p:pic>
        <p:nvPicPr>
          <p:cNvPr id="12" name="Picture 11" descr="A black background with numbers&#10;&#10;AI-generated content may be incorrect.">
            <a:extLst>
              <a:ext uri="{FF2B5EF4-FFF2-40B4-BE49-F238E27FC236}">
                <a16:creationId xmlns:a16="http://schemas.microsoft.com/office/drawing/2014/main" id="{3361E5A7-6740-478A-B009-BC39055D80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5760992"/>
            <a:ext cx="1395346" cy="13814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7ABE92-4843-2114-C018-42728415FC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96160"/>
            <a:ext cx="10058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none" strike="noStrike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THIS IS TO CERTIFY THAT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284FB-BF59-9964-ADE0-B8150A9C18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13864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HAS SUCCESSFULLY COMPLETED THE HONORS REQUIREMENTS </a:t>
            </a:r>
            <a:b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</a:br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FOR THE SAM M. WALTON COLLEGE OF BUSINESS</a:t>
            </a:r>
          </a:p>
          <a:p>
            <a:pPr marR="0" algn="ctr"/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AND HAS THE HONORS LEVEL 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91B772-0770-AAA3-78F4-F1E4C6C2D100}"/>
              </a:ext>
            </a:extLst>
          </p:cNvPr>
          <p:cNvSpPr txBox="1"/>
          <p:nvPr/>
        </p:nvSpPr>
        <p:spPr>
          <a:xfrm>
            <a:off x="0" y="2825719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08A2F-96F3-44B9-76DC-B52D995146BC}"/>
              </a:ext>
            </a:extLst>
          </p:cNvPr>
          <p:cNvSpPr txBox="1"/>
          <p:nvPr/>
        </p:nvSpPr>
        <p:spPr>
          <a:xfrm>
            <a:off x="0" y="4561779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HONORS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9AF4C3-207B-5CCF-BE5F-3B8B6F97B5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7120" y="6929121"/>
            <a:ext cx="293624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Brent Williams, Dean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208999-E06A-BFA2-B6B6-4E7703A50B48}"/>
              </a:ext>
            </a:extLst>
          </p:cNvPr>
          <p:cNvSpPr txBox="1"/>
          <p:nvPr/>
        </p:nvSpPr>
        <p:spPr>
          <a:xfrm>
            <a:off x="0" y="5096270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MAJOR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B9FFE2-F6FA-8035-7AA2-E2C71F8079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87120" y="6837680"/>
            <a:ext cx="293624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40B9D3-FA96-D3C8-EA38-4699619C66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4176" y="6929121"/>
            <a:ext cx="293624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Date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EBC0F2-FD95-D64E-991C-03AF209643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64176" y="6837680"/>
            <a:ext cx="293624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2839692-DF32-FBA6-6A83-90439C0CF4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8" y="6303189"/>
            <a:ext cx="2363216" cy="4925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7B1869-F95D-7BA6-531D-9426B2D8308C}"/>
              </a:ext>
            </a:extLst>
          </p:cNvPr>
          <p:cNvSpPr txBox="1"/>
          <p:nvPr/>
        </p:nvSpPr>
        <p:spPr>
          <a:xfrm>
            <a:off x="4964176" y="6588302"/>
            <a:ext cx="293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24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02/02/2025</a:t>
            </a:r>
          </a:p>
        </p:txBody>
      </p:sp>
    </p:spTree>
    <p:extLst>
      <p:ext uri="{BB962C8B-B14F-4D97-AF65-F5344CB8AC3E}">
        <p14:creationId xmlns:p14="http://schemas.microsoft.com/office/powerpoint/2010/main" val="12150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EEC2-EA57-8DCE-2967-23F985EF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 wearing a hat&#10;&#10;AI-generated content may be incorrect.">
            <a:extLst>
              <a:ext uri="{FF2B5EF4-FFF2-40B4-BE49-F238E27FC236}">
                <a16:creationId xmlns:a16="http://schemas.microsoft.com/office/drawing/2014/main" id="{D196D99C-BCD1-0A32-BC2B-7CC35EF708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2" name="Picture 11" descr="A black background with numbers&#10;&#10;AI-generated content may be incorrect.">
            <a:extLst>
              <a:ext uri="{FF2B5EF4-FFF2-40B4-BE49-F238E27FC236}">
                <a16:creationId xmlns:a16="http://schemas.microsoft.com/office/drawing/2014/main" id="{D67ADAD8-D4DC-5F80-2C24-951E414AF4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6" y="5566488"/>
            <a:ext cx="1395346" cy="13814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4C76A3-FBE4-4BF3-083B-67819DECB9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362148"/>
            <a:ext cx="10058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none" strike="noStrike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THIS IS TO CERTIFY THAT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8D8BA-3CEB-7647-DECD-1836E33110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92976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HAS SUCCESSFULLY COMPLETED THE HONORS REQUIREMENTS </a:t>
            </a:r>
            <a:b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</a:br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FOR THE SAM M. WALTON COLLEGE OF BUSINESS</a:t>
            </a:r>
          </a:p>
          <a:p>
            <a:pPr marR="0" algn="ctr"/>
            <a:r>
              <a:rPr lang="en-US" sz="28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AND HAS THE HONORS LEVEL 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4AB41-B41A-D2CB-E7FC-A517E2B9539F}"/>
              </a:ext>
            </a:extLst>
          </p:cNvPr>
          <p:cNvSpPr txBox="1"/>
          <p:nvPr/>
        </p:nvSpPr>
        <p:spPr>
          <a:xfrm>
            <a:off x="0" y="2929415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1788EF-2683-6822-6143-10211B4E484D}"/>
              </a:ext>
            </a:extLst>
          </p:cNvPr>
          <p:cNvSpPr txBox="1"/>
          <p:nvPr/>
        </p:nvSpPr>
        <p:spPr>
          <a:xfrm>
            <a:off x="0" y="4788026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HONORS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97F65-EBDC-CDDC-5935-B7A063C60B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76623" y="6929121"/>
            <a:ext cx="223520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Brent Williams, Dean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F5CB7-CC4F-E6BC-3462-7418EB399831}"/>
              </a:ext>
            </a:extLst>
          </p:cNvPr>
          <p:cNvSpPr txBox="1"/>
          <p:nvPr/>
        </p:nvSpPr>
        <p:spPr>
          <a:xfrm>
            <a:off x="0" y="5388506"/>
            <a:ext cx="1005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000" b="1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MAJOR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E08546-5535-2879-47FC-4F1F0D8BDA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276625" y="6837680"/>
            <a:ext cx="223520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471032-F28E-88CD-4C80-6D96F2796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6413197"/>
            <a:ext cx="1728010" cy="3601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EC755C5-B8EC-4177-FEA6-51F5C717B2B7}"/>
              </a:ext>
            </a:extLst>
          </p:cNvPr>
          <p:cNvSpPr txBox="1"/>
          <p:nvPr/>
        </p:nvSpPr>
        <p:spPr>
          <a:xfrm>
            <a:off x="5245096" y="6590567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24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02/02/2025</a:t>
            </a:r>
          </a:p>
        </p:txBody>
      </p:sp>
      <p:pic>
        <p:nvPicPr>
          <p:cNvPr id="3" name="Picture 2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E6FB60A6-807D-5566-8379-F5AE2D7A2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0" y="890576"/>
            <a:ext cx="6065939" cy="1040892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E20ECB8-363F-9E65-96D9-CB1A15C8A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07" y="5707520"/>
            <a:ext cx="1687373" cy="1310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2DE85E-D071-5D9D-4A6A-810A337D2B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45097" y="6927783"/>
            <a:ext cx="223520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Date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91C595-7EB4-EB9F-F8E2-265E81701D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45099" y="6836342"/>
            <a:ext cx="223520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29B14-2C97-42B1-DEB0-CFDC4A6CC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uilding with trees in the background&#10;&#10;AI-generated content may be incorrect.">
            <a:extLst>
              <a:ext uri="{FF2B5EF4-FFF2-40B4-BE49-F238E27FC236}">
                <a16:creationId xmlns:a16="http://schemas.microsoft.com/office/drawing/2014/main" id="{7809730D-B81F-3C8B-9CBC-4C8BF02758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2" name="Picture 11" descr="A black background with numbers&#10;&#10;AI-generated content may be incorrect.">
            <a:extLst>
              <a:ext uri="{FF2B5EF4-FFF2-40B4-BE49-F238E27FC236}">
                <a16:creationId xmlns:a16="http://schemas.microsoft.com/office/drawing/2014/main" id="{036414D0-B672-8175-F9FB-E102247D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1" y="5566488"/>
            <a:ext cx="1823381" cy="18052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D95332-22D1-53CC-826C-CE49D85B62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328382"/>
            <a:ext cx="100584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THIS IS TO CERTIFY THAT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0909B-794B-11CB-243D-0FDEB3BE84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3916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32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HAS SUCCESSFULLY COMPLETED THE HONORS REQUIREMENTS </a:t>
            </a:r>
            <a:br>
              <a:rPr lang="en-US" sz="32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</a:br>
            <a:r>
              <a:rPr lang="en-US" sz="32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FOR THE SAM M. WALTON COLLEGE OF BUSINESS</a:t>
            </a:r>
          </a:p>
          <a:p>
            <a:pPr marR="0" algn="ctr"/>
            <a:r>
              <a:rPr lang="en-US" sz="32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AND HAS THE HONORS LEVEL 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26976-C595-EE09-03A9-5D8E94B170B4}"/>
              </a:ext>
            </a:extLst>
          </p:cNvPr>
          <p:cNvSpPr txBox="1"/>
          <p:nvPr/>
        </p:nvSpPr>
        <p:spPr>
          <a:xfrm>
            <a:off x="0" y="2894546"/>
            <a:ext cx="100584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400" b="1" baseline="30000" dirty="0">
                <a:solidFill>
                  <a:srgbClr val="9D2235"/>
                </a:solidFill>
                <a:latin typeface="Minion 3 Medium" panose="02040503050306020203" pitchFamily="18" charset="0"/>
              </a:rPr>
              <a:t>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47AB2E-19AB-D66F-0571-B3CEE3D58D8D}"/>
              </a:ext>
            </a:extLst>
          </p:cNvPr>
          <p:cNvSpPr txBox="1"/>
          <p:nvPr/>
        </p:nvSpPr>
        <p:spPr>
          <a:xfrm>
            <a:off x="0" y="4836066"/>
            <a:ext cx="100584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400" b="1" baseline="30000" dirty="0">
                <a:solidFill>
                  <a:srgbClr val="9D2235"/>
                </a:solidFill>
                <a:latin typeface="Minion 3 Medium" panose="02040503050306020203" pitchFamily="18" charset="0"/>
              </a:rPr>
              <a:t>HONORS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DE6D36-6632-7357-9A82-D3DFE09E84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76623" y="6929121"/>
            <a:ext cx="223520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Brent Williams, Dean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3279A-5D75-95F4-0F39-AB67B5564487}"/>
              </a:ext>
            </a:extLst>
          </p:cNvPr>
          <p:cNvSpPr txBox="1"/>
          <p:nvPr/>
        </p:nvSpPr>
        <p:spPr>
          <a:xfrm>
            <a:off x="0" y="5450034"/>
            <a:ext cx="100584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4400" b="1" baseline="30000" dirty="0">
                <a:solidFill>
                  <a:srgbClr val="9D2235"/>
                </a:solidFill>
                <a:latin typeface="Minion 3 Medium" panose="02040503050306020203" pitchFamily="18" charset="0"/>
              </a:rPr>
              <a:t>MAJOR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B5899F-6B0D-AAF9-EECA-ED52076A07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276625" y="6837680"/>
            <a:ext cx="223520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74518D-F4C7-D65C-B99E-490840972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6413197"/>
            <a:ext cx="1728010" cy="3601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887391-AEB2-41C3-3E4B-45EFC56482A2}"/>
              </a:ext>
            </a:extLst>
          </p:cNvPr>
          <p:cNvSpPr txBox="1"/>
          <p:nvPr/>
        </p:nvSpPr>
        <p:spPr>
          <a:xfrm>
            <a:off x="5245096" y="6590567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sz="2400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02/02/2025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5799194-9A86-96DB-7595-F0664D9D3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15" y="5707520"/>
            <a:ext cx="2142609" cy="1664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ADFDF2-8573-F6BB-178D-0AD011591C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45097" y="6927783"/>
            <a:ext cx="223520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n-US" baseline="30000" dirty="0">
                <a:solidFill>
                  <a:srgbClr val="000000"/>
                </a:solidFill>
                <a:latin typeface="Minion 3 Medium" panose="02040503050306020203" pitchFamily="18" charset="0"/>
              </a:rPr>
              <a:t>Date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32A61F-2FBA-E77A-0F7C-BC9D35BC471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45099" y="6836342"/>
            <a:ext cx="2235200" cy="0"/>
          </a:xfrm>
          <a:prstGeom prst="line">
            <a:avLst/>
          </a:prstGeom>
          <a:ln>
            <a:solidFill>
              <a:srgbClr val="5F53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text&#10;&#10;AI-generated content may be incorrect.">
            <a:extLst>
              <a:ext uri="{FF2B5EF4-FFF2-40B4-BE49-F238E27FC236}">
                <a16:creationId xmlns:a16="http://schemas.microsoft.com/office/drawing/2014/main" id="{41C959FD-BC5B-4A4A-7109-12C9652819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490998"/>
            <a:ext cx="5386601" cy="9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EAA3B8080E449B7D6F8ECD77D8442" ma:contentTypeVersion="12" ma:contentTypeDescription="Create a new document." ma:contentTypeScope="" ma:versionID="7826fe32b389fb092282479e543be8ff">
  <xsd:schema xmlns:xsd="http://www.w3.org/2001/XMLSchema" xmlns:xs="http://www.w3.org/2001/XMLSchema" xmlns:p="http://schemas.microsoft.com/office/2006/metadata/properties" xmlns:ns2="1334106f-e47b-4741-b05c-7b97607a65ba" xmlns:ns3="b8636709-69d8-41a5-8f91-21bb5cf04084" targetNamespace="http://schemas.microsoft.com/office/2006/metadata/properties" ma:root="true" ma:fieldsID="611f62de34fcabffd49aba40fa30d4a4" ns2:_="" ns3:_="">
    <xsd:import namespace="1334106f-e47b-4741-b05c-7b97607a65ba"/>
    <xsd:import namespace="b8636709-69d8-41a5-8f91-21bb5cf04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4106f-e47b-4741-b05c-7b97607a65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d03f021-7260-47c4-a966-efcc8f4531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36709-69d8-41a5-8f91-21bb5cf0408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7a8727b-d4bd-40fa-8979-72bc1cc496dd}" ma:internalName="TaxCatchAll" ma:showField="CatchAllData" ma:web="b8636709-69d8-41a5-8f91-21bb5cf04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34106f-e47b-4741-b05c-7b97607a65ba">
      <Terms xmlns="http://schemas.microsoft.com/office/infopath/2007/PartnerControls"/>
    </lcf76f155ced4ddcb4097134ff3c332f>
    <TaxCatchAll xmlns="b8636709-69d8-41a5-8f91-21bb5cf04084" xsi:nil="true"/>
  </documentManagement>
</p:properties>
</file>

<file path=customXml/itemProps1.xml><?xml version="1.0" encoding="utf-8"?>
<ds:datastoreItem xmlns:ds="http://schemas.openxmlformats.org/officeDocument/2006/customXml" ds:itemID="{A4F31B1E-1E0C-400E-987D-2501E89EA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4106f-e47b-4741-b05c-7b97607a65ba"/>
    <ds:schemaRef ds:uri="b8636709-69d8-41a5-8f91-21bb5cf04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A53F3C-55AC-4FFC-96BD-32BD46B8F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9FB13-98D2-47D0-BDAC-BDE28DBB0B4E}">
  <ds:schemaRefs>
    <ds:schemaRef ds:uri="http://schemas.microsoft.com/office/2006/metadata/properties"/>
    <ds:schemaRef ds:uri="http://schemas.microsoft.com/office/infopath/2007/PartnerControls"/>
    <ds:schemaRef ds:uri="1334106f-e47b-4741-b05c-7b97607a65ba"/>
    <ds:schemaRef ds:uri="b8636709-69d8-41a5-8f91-21bb5cf040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114</Words>
  <Application>Microsoft Office PowerPoint</Application>
  <PresentationFormat>Custom</PresentationFormat>
  <Paragraphs>30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Duchene</dc:creator>
  <cp:lastModifiedBy>Emily Duchene</cp:lastModifiedBy>
  <cp:revision>8</cp:revision>
  <dcterms:created xsi:type="dcterms:W3CDTF">2025-02-26T20:08:26Z</dcterms:created>
  <dcterms:modified xsi:type="dcterms:W3CDTF">2026-02-09T19:13:21Z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0x01010029BEAA3B8080E449B7D6F8ECD77D8442</vt:lpwstr>
  </property>
  <property fmtid="{D5CDD505-2E9C-101B-9397-08002B2CF9AE}" pid="3" name="MediaServiceImageTags">
    <vt:lpwstr/>
  </property>
</Properties>
</file>