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5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6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6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5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3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9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0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1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9B0-35AE-46A6-8834-9EDB6E945DE4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2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7476" y="895547"/>
            <a:ext cx="4477732" cy="192306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Photo or Title</a:t>
            </a:r>
            <a:b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Day of Event</a:t>
            </a:r>
            <a:b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rajan Pro" panose="02020502050506020301" pitchFamily="18" charset="0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time and room</a:t>
            </a:r>
            <a:endParaRPr lang="en-US" sz="2800" dirty="0">
              <a:solidFill>
                <a:schemeClr val="bg1"/>
              </a:solidFill>
              <a:latin typeface="Trajan Pro" panose="02020502050506020301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7476" y="3365369"/>
            <a:ext cx="5910606" cy="293173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Description of the event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303" y="4232635"/>
            <a:ext cx="31674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Any additional info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Can go here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3315" y="895548"/>
            <a:ext cx="3233394" cy="2809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Photo or Title</a:t>
            </a:r>
            <a:b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Day of Event</a:t>
            </a:r>
            <a:b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time and room</a:t>
            </a:r>
            <a:endParaRPr lang="en-US" sz="2800" dirty="0">
              <a:solidFill>
                <a:schemeClr val="bg1"/>
              </a:solidFill>
              <a:latin typeface="Trajan Pro" panose="0202050205050602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7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Trajan Pro</vt:lpstr>
      <vt:lpstr>Office Theme</vt:lpstr>
      <vt:lpstr>Photo or Title Day of Event  time and room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or Title Day of Event  time and room</dc:title>
  <dc:creator>Jim Goodlander</dc:creator>
  <cp:lastModifiedBy>Jim Goodlander</cp:lastModifiedBy>
  <cp:revision>1</cp:revision>
  <dcterms:created xsi:type="dcterms:W3CDTF">2015-08-31T17:53:23Z</dcterms:created>
  <dcterms:modified xsi:type="dcterms:W3CDTF">2015-08-31T18:00:08Z</dcterms:modified>
</cp:coreProperties>
</file>