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9" d="100"/>
          <a:sy n="99" d="100"/>
        </p:scale>
        <p:origin x="-1576" y="-1048"/>
      </p:cViewPr>
      <p:guideLst>
        <p:guide orient="horz" pos="2160"/>
        <p:guide pos="56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5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6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6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5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3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9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0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1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9B0-35AE-46A6-8834-9EDB6E945DE4}" type="datetimeFigureOut">
              <a:rPr lang="en-US" smtClean="0"/>
              <a:t>9/30/15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DD162-9F94-4B8A-A93F-8C78A4D71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2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14771" y="3578480"/>
            <a:ext cx="6098318" cy="2523768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>Description of Event Here</a:t>
            </a:r>
            <a:b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Lato"/>
              <a:cs typeface="Lat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84328" y="871454"/>
            <a:ext cx="2549173" cy="5201424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>Photo or Title</a:t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400" dirty="0" smtClean="0">
                <a:solidFill>
                  <a:srgbClr val="FFFFFF"/>
                </a:solidFill>
                <a:latin typeface="Myriad Pro"/>
                <a:cs typeface="Myriad Pro"/>
              </a:rPr>
              <a:t>Day of Event</a:t>
            </a: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  <a:t>Time and Room</a:t>
            </a:r>
          </a:p>
          <a:p>
            <a:pPr algn="ctr"/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 smtClean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r>
              <a:rPr lang="en-US" sz="2000" dirty="0" smtClean="0">
                <a:solidFill>
                  <a:srgbClr val="FFFFFF"/>
                </a:solidFill>
                <a:latin typeface="Myriad Pro"/>
                <a:cs typeface="Myriad Pro"/>
              </a:rPr>
              <a:t>Any Additional Info</a:t>
            </a:r>
            <a:endParaRPr lang="en-US" sz="2000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8775" y="871446"/>
            <a:ext cx="6127750" cy="2677656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>Photo or Title</a:t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>Day of Event</a:t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/>
            </a:r>
            <a:b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800" dirty="0" smtClean="0">
                <a:solidFill>
                  <a:srgbClr val="FFFFFF"/>
                </a:solidFill>
                <a:latin typeface="Myriad Pro"/>
                <a:cs typeface="Myriad Pro"/>
              </a:rPr>
              <a:t>Time and Room</a:t>
            </a:r>
            <a:endParaRPr lang="en-US" sz="2800" dirty="0">
              <a:solidFill>
                <a:srgbClr val="FFFFFF"/>
              </a:solidFill>
              <a:latin typeface="Myriad Pro"/>
              <a:cs typeface="Myriad Pro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913" y="871446"/>
            <a:ext cx="2298891" cy="3816430"/>
          </a:xfrm>
          <a:prstGeom prst="rect">
            <a:avLst/>
          </a:prstGeom>
          <a:solidFill>
            <a:schemeClr val="tx1">
              <a:alpha val="1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  <a:latin typeface="Myriad Pro"/>
                <a:cs typeface="Myriad Pro"/>
              </a:rPr>
              <a:t>Photo or Title</a:t>
            </a:r>
            <a:br>
              <a:rPr lang="en-US" sz="2400" dirty="0">
                <a:solidFill>
                  <a:srgbClr val="FFFFFF"/>
                </a:solidFill>
                <a:latin typeface="Myriad Pro"/>
                <a:cs typeface="Myriad Pro"/>
              </a:rPr>
            </a:br>
            <a:r>
              <a:rPr lang="en-US" sz="2000" dirty="0">
                <a:solidFill>
                  <a:srgbClr val="FFFFFF"/>
                </a:solidFill>
                <a:latin typeface="Myriad Pro"/>
                <a:cs typeface="Myriad Pro"/>
              </a:rPr>
              <a:t>Day of Event</a:t>
            </a: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Time and Room</a:t>
            </a: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endParaRPr lang="en-US" dirty="0">
              <a:solidFill>
                <a:srgbClr val="FFFFFF"/>
              </a:solidFill>
              <a:latin typeface="Myriad Pro"/>
              <a:cs typeface="Myriad Pro"/>
            </a:endParaRPr>
          </a:p>
          <a:p>
            <a:pPr algn="ctr"/>
            <a:r>
              <a:rPr lang="en-US" dirty="0">
                <a:solidFill>
                  <a:srgbClr val="FFFFFF"/>
                </a:solidFill>
                <a:latin typeface="Myriad Pro"/>
                <a:cs typeface="Myriad Pro"/>
              </a:rPr>
              <a:t>Any Additional Info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78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</Words>
  <Application>Microsoft Macintosh PowerPoint</Application>
  <PresentationFormat>Custom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or Title Day of Event  time and room</dc:title>
  <dc:creator>Jim Goodlander</dc:creator>
  <cp:lastModifiedBy>Micah</cp:lastModifiedBy>
  <cp:revision>5</cp:revision>
  <dcterms:created xsi:type="dcterms:W3CDTF">2015-08-31T17:53:23Z</dcterms:created>
  <dcterms:modified xsi:type="dcterms:W3CDTF">2015-09-30T14:36:32Z</dcterms:modified>
</cp:coreProperties>
</file>